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263" r:id="rId2"/>
    <p:sldId id="261" r:id="rId3"/>
    <p:sldId id="264" r:id="rId4"/>
    <p:sldId id="285" r:id="rId5"/>
    <p:sldId id="265" r:id="rId6"/>
    <p:sldId id="284" r:id="rId7"/>
    <p:sldId id="269" r:id="rId8"/>
    <p:sldId id="258" r:id="rId9"/>
    <p:sldId id="278" r:id="rId10"/>
    <p:sldId id="280" r:id="rId11"/>
    <p:sldId id="274" r:id="rId12"/>
    <p:sldId id="286" r:id="rId13"/>
    <p:sldId id="267" r:id="rId14"/>
    <p:sldId id="276" r:id="rId15"/>
    <p:sldId id="281" r:id="rId16"/>
    <p:sldId id="270" r:id="rId17"/>
    <p:sldId id="275" r:id="rId18"/>
    <p:sldId id="283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665C8-244D-406F-95EC-B6AE9289CABB}" v="1022" dt="2022-10-16T21:17:51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0" autoAdjust="0"/>
    <p:restoredTop sz="88163" autoAdjust="0"/>
  </p:normalViewPr>
  <p:slideViewPr>
    <p:cSldViewPr snapToGrid="0">
      <p:cViewPr varScale="1">
        <p:scale>
          <a:sx n="106" d="100"/>
          <a:sy n="106" d="100"/>
        </p:scale>
        <p:origin x="21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a Melogno de Sandoval" userId="7b33ac6b-1ed2-4b60-a53f-9eac83200df6" providerId="ADAL" clId="{A16665C8-244D-406F-95EC-B6AE9289CABB}"/>
    <pc:docChg chg="undo custSel addSld delSld modSld sldOrd">
      <pc:chgData name="Claudia Melogno de Sandoval" userId="7b33ac6b-1ed2-4b60-a53f-9eac83200df6" providerId="ADAL" clId="{A16665C8-244D-406F-95EC-B6AE9289CABB}" dt="2022-10-16T21:30:53.648" v="12796" actId="1076"/>
      <pc:docMkLst>
        <pc:docMk/>
      </pc:docMkLst>
      <pc:sldChg chg="addSp delSp modSp del mod ord addAnim delAnim">
        <pc:chgData name="Claudia Melogno de Sandoval" userId="7b33ac6b-1ed2-4b60-a53f-9eac83200df6" providerId="ADAL" clId="{A16665C8-244D-406F-95EC-B6AE9289CABB}" dt="2022-10-16T07:19:32.293" v="6882" actId="2696"/>
        <pc:sldMkLst>
          <pc:docMk/>
          <pc:sldMk cId="3754739062" sldId="256"/>
        </pc:sldMkLst>
        <pc:spChg chg="del mod">
          <ac:chgData name="Claudia Melogno de Sandoval" userId="7b33ac6b-1ed2-4b60-a53f-9eac83200df6" providerId="ADAL" clId="{A16665C8-244D-406F-95EC-B6AE9289CABB}" dt="2022-10-14T06:57:57.773" v="825" actId="21"/>
          <ac:spMkLst>
            <pc:docMk/>
            <pc:sldMk cId="3754739062" sldId="256"/>
            <ac:spMk id="2" creationId="{9A7CD28C-5E68-787C-62A9-CC79D8EC97F9}"/>
          </ac:spMkLst>
        </pc:spChg>
        <pc:spChg chg="add mod">
          <ac:chgData name="Claudia Melogno de Sandoval" userId="7b33ac6b-1ed2-4b60-a53f-9eac83200df6" providerId="ADAL" clId="{A16665C8-244D-406F-95EC-B6AE9289CABB}" dt="2022-10-14T06:57:57.773" v="825" actId="21"/>
          <ac:spMkLst>
            <pc:docMk/>
            <pc:sldMk cId="3754739062" sldId="256"/>
            <ac:spMk id="6" creationId="{376002F4-AAA4-A29D-0BD0-864C672BB8DF}"/>
          </ac:spMkLst>
        </pc:spChg>
      </pc:sldChg>
      <pc:sldChg chg="del">
        <pc:chgData name="Claudia Melogno de Sandoval" userId="7b33ac6b-1ed2-4b60-a53f-9eac83200df6" providerId="ADAL" clId="{A16665C8-244D-406F-95EC-B6AE9289CABB}" dt="2022-10-13T07:04:35.123" v="0" actId="2696"/>
        <pc:sldMkLst>
          <pc:docMk/>
          <pc:sldMk cId="1181085317" sldId="257"/>
        </pc:sldMkLst>
      </pc:sldChg>
      <pc:sldChg chg="addSp delSp modSp add mod ord modNotesTx">
        <pc:chgData name="Claudia Melogno de Sandoval" userId="7b33ac6b-1ed2-4b60-a53f-9eac83200df6" providerId="ADAL" clId="{A16665C8-244D-406F-95EC-B6AE9289CABB}" dt="2022-10-16T21:11:18.704" v="11418" actId="20577"/>
        <pc:sldMkLst>
          <pc:docMk/>
          <pc:sldMk cId="4093352723" sldId="258"/>
        </pc:sldMkLst>
        <pc:spChg chg="add mod">
          <ac:chgData name="Claudia Melogno de Sandoval" userId="7b33ac6b-1ed2-4b60-a53f-9eac83200df6" providerId="ADAL" clId="{A16665C8-244D-406F-95EC-B6AE9289CABB}" dt="2022-10-16T09:20:52.665" v="7655" actId="27636"/>
          <ac:spMkLst>
            <pc:docMk/>
            <pc:sldMk cId="4093352723" sldId="258"/>
            <ac:spMk id="2" creationId="{A80628E0-9EB0-1BF9-257A-64A59B23E25E}"/>
          </ac:spMkLst>
        </pc:spChg>
        <pc:spChg chg="add mod">
          <ac:chgData name="Claudia Melogno de Sandoval" userId="7b33ac6b-1ed2-4b60-a53f-9eac83200df6" providerId="ADAL" clId="{A16665C8-244D-406F-95EC-B6AE9289CABB}" dt="2022-10-16T09:22:05.196" v="7690" actId="1076"/>
          <ac:spMkLst>
            <pc:docMk/>
            <pc:sldMk cId="4093352723" sldId="258"/>
            <ac:spMk id="4" creationId="{2B9121D5-A79D-BB21-0CCA-F592A74AB6AC}"/>
          </ac:spMkLst>
        </pc:spChg>
        <pc:spChg chg="add mod">
          <ac:chgData name="Claudia Melogno de Sandoval" userId="7b33ac6b-1ed2-4b60-a53f-9eac83200df6" providerId="ADAL" clId="{A16665C8-244D-406F-95EC-B6AE9289CABB}" dt="2022-10-16T09:23:30.583" v="7701" actId="1076"/>
          <ac:spMkLst>
            <pc:docMk/>
            <pc:sldMk cId="4093352723" sldId="258"/>
            <ac:spMk id="5" creationId="{26152B5C-542B-11FF-CDD5-11BD20ACB709}"/>
          </ac:spMkLst>
        </pc:spChg>
        <pc:spChg chg="mod">
          <ac:chgData name="Claudia Melogno de Sandoval" userId="7b33ac6b-1ed2-4b60-a53f-9eac83200df6" providerId="ADAL" clId="{A16665C8-244D-406F-95EC-B6AE9289CABB}" dt="2022-10-16T09:22:07.310" v="7691" actId="1076"/>
          <ac:spMkLst>
            <pc:docMk/>
            <pc:sldMk cId="4093352723" sldId="258"/>
            <ac:spMk id="7" creationId="{10BF7E13-37FE-47DD-9533-8667746969E2}"/>
          </ac:spMkLst>
        </pc:spChg>
        <pc:spChg chg="del mod">
          <ac:chgData name="Claudia Melogno de Sandoval" userId="7b33ac6b-1ed2-4b60-a53f-9eac83200df6" providerId="ADAL" clId="{A16665C8-244D-406F-95EC-B6AE9289CABB}" dt="2022-10-16T09:19:46.885" v="7641" actId="478"/>
          <ac:spMkLst>
            <pc:docMk/>
            <pc:sldMk cId="4093352723" sldId="258"/>
            <ac:spMk id="8" creationId="{CBB861C9-BA59-4805-BC23-785679B00662}"/>
          </ac:spMkLst>
        </pc:spChg>
        <pc:spChg chg="mod">
          <ac:chgData name="Claudia Melogno de Sandoval" userId="7b33ac6b-1ed2-4b60-a53f-9eac83200df6" providerId="ADAL" clId="{A16665C8-244D-406F-95EC-B6AE9289CABB}" dt="2022-10-16T09:22:09.238" v="7692" actId="1076"/>
          <ac:spMkLst>
            <pc:docMk/>
            <pc:sldMk cId="4093352723" sldId="258"/>
            <ac:spMk id="10" creationId="{C90EEB75-E464-473B-BE1A-3DB69D2E1369}"/>
          </ac:spMkLst>
        </pc:spChg>
        <pc:picChg chg="add mod">
          <ac:chgData name="Claudia Melogno de Sandoval" userId="7b33ac6b-1ed2-4b60-a53f-9eac83200df6" providerId="ADAL" clId="{A16665C8-244D-406F-95EC-B6AE9289CABB}" dt="2022-10-16T09:20:49.746" v="7653" actId="1076"/>
          <ac:picMkLst>
            <pc:docMk/>
            <pc:sldMk cId="4093352723" sldId="258"/>
            <ac:picMk id="3" creationId="{8041F214-F4BE-CAD4-61A2-912AE23F5402}"/>
          </ac:picMkLst>
        </pc:picChg>
        <pc:picChg chg="mod modCrop">
          <ac:chgData name="Claudia Melogno de Sandoval" userId="7b33ac6b-1ed2-4b60-a53f-9eac83200df6" providerId="ADAL" clId="{A16665C8-244D-406F-95EC-B6AE9289CABB}" dt="2022-10-16T09:20:42.750" v="7650" actId="1076"/>
          <ac:picMkLst>
            <pc:docMk/>
            <pc:sldMk cId="4093352723" sldId="258"/>
            <ac:picMk id="6" creationId="{9635E116-9D5C-4FA8-95DC-CAD1446D34A0}"/>
          </ac:picMkLst>
        </pc:picChg>
        <pc:picChg chg="mod">
          <ac:chgData name="Claudia Melogno de Sandoval" userId="7b33ac6b-1ed2-4b60-a53f-9eac83200df6" providerId="ADAL" clId="{A16665C8-244D-406F-95EC-B6AE9289CABB}" dt="2022-10-16T09:20:44.952" v="7651" actId="1076"/>
          <ac:picMkLst>
            <pc:docMk/>
            <pc:sldMk cId="4093352723" sldId="258"/>
            <ac:picMk id="9" creationId="{93A19FAE-187D-4A0D-968C-2156FA6FD063}"/>
          </ac:picMkLst>
        </pc:picChg>
      </pc:sldChg>
      <pc:sldChg chg="addSp delSp modSp mod ord modAnim modNotesTx">
        <pc:chgData name="Claudia Melogno de Sandoval" userId="7b33ac6b-1ed2-4b60-a53f-9eac83200df6" providerId="ADAL" clId="{A16665C8-244D-406F-95EC-B6AE9289CABB}" dt="2022-10-16T21:12:53.978" v="11490" actId="20577"/>
        <pc:sldMkLst>
          <pc:docMk/>
          <pc:sldMk cId="6172514" sldId="260"/>
        </pc:sldMkLst>
        <pc:spChg chg="del">
          <ac:chgData name="Claudia Melogno de Sandoval" userId="7b33ac6b-1ed2-4b60-a53f-9eac83200df6" providerId="ADAL" clId="{A16665C8-244D-406F-95EC-B6AE9289CABB}" dt="2022-10-13T10:30:01.849" v="386" actId="478"/>
          <ac:spMkLst>
            <pc:docMk/>
            <pc:sldMk cId="6172514" sldId="260"/>
            <ac:spMk id="2" creationId="{422D3208-F805-D113-3689-165ECE12984E}"/>
          </ac:spMkLst>
        </pc:spChg>
        <pc:spChg chg="del">
          <ac:chgData name="Claudia Melogno de Sandoval" userId="7b33ac6b-1ed2-4b60-a53f-9eac83200df6" providerId="ADAL" clId="{A16665C8-244D-406F-95EC-B6AE9289CABB}" dt="2022-10-13T10:29:59.657" v="385" actId="478"/>
          <ac:spMkLst>
            <pc:docMk/>
            <pc:sldMk cId="6172514" sldId="260"/>
            <ac:spMk id="4" creationId="{6C07DAC9-BE6B-EDAA-C1D6-5045094047F7}"/>
          </ac:spMkLst>
        </pc:spChg>
        <pc:spChg chg="del">
          <ac:chgData name="Claudia Melogno de Sandoval" userId="7b33ac6b-1ed2-4b60-a53f-9eac83200df6" providerId="ADAL" clId="{A16665C8-244D-406F-95EC-B6AE9289CABB}" dt="2022-10-13T10:29:30.696" v="383"/>
          <ac:spMkLst>
            <pc:docMk/>
            <pc:sldMk cId="6172514" sldId="260"/>
            <ac:spMk id="7" creationId="{295B35B9-9D55-A159-6D3B-62038F61D7FC}"/>
          </ac:spMkLst>
        </pc:spChg>
        <pc:picChg chg="add mod">
          <ac:chgData name="Claudia Melogno de Sandoval" userId="7b33ac6b-1ed2-4b60-a53f-9eac83200df6" providerId="ADAL" clId="{A16665C8-244D-406F-95EC-B6AE9289CABB}" dt="2022-10-13T10:31:46.219" v="417"/>
          <ac:picMkLst>
            <pc:docMk/>
            <pc:sldMk cId="6172514" sldId="260"/>
            <ac:picMk id="8" creationId="{2A6188CC-0F6D-7C6B-54FD-46342D2C9CA9}"/>
          </ac:picMkLst>
        </pc:picChg>
      </pc:sldChg>
      <pc:sldChg chg="addSp delSp modSp mod delAnim modAnim modNotesTx">
        <pc:chgData name="Claudia Melogno de Sandoval" userId="7b33ac6b-1ed2-4b60-a53f-9eac83200df6" providerId="ADAL" clId="{A16665C8-244D-406F-95EC-B6AE9289CABB}" dt="2022-10-16T21:16:20.156" v="11511" actId="20577"/>
        <pc:sldMkLst>
          <pc:docMk/>
          <pc:sldMk cId="1413234711" sldId="261"/>
        </pc:sldMkLst>
        <pc:spChg chg="mod">
          <ac:chgData name="Claudia Melogno de Sandoval" userId="7b33ac6b-1ed2-4b60-a53f-9eac83200df6" providerId="ADAL" clId="{A16665C8-244D-406F-95EC-B6AE9289CABB}" dt="2022-10-16T06:40:56.407" v="5828" actId="20577"/>
          <ac:spMkLst>
            <pc:docMk/>
            <pc:sldMk cId="1413234711" sldId="261"/>
            <ac:spMk id="2" creationId="{F7C8C0D0-4F6B-DBF0-5BD1-F9303DFCFEA4}"/>
          </ac:spMkLst>
        </pc:spChg>
        <pc:spChg chg="add del mod">
          <ac:chgData name="Claudia Melogno de Sandoval" userId="7b33ac6b-1ed2-4b60-a53f-9eac83200df6" providerId="ADAL" clId="{A16665C8-244D-406F-95EC-B6AE9289CABB}" dt="2022-10-15T06:32:21.945" v="1270" actId="478"/>
          <ac:spMkLst>
            <pc:docMk/>
            <pc:sldMk cId="1413234711" sldId="261"/>
            <ac:spMk id="8" creationId="{99849331-57A6-5803-6E74-FF796EA3D929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9" creationId="{19874D1C-91D0-0C27-8320-76677B23D3B8}"/>
          </ac:spMkLst>
        </pc:spChg>
        <pc:spChg chg="add del mod">
          <ac:chgData name="Claudia Melogno de Sandoval" userId="7b33ac6b-1ed2-4b60-a53f-9eac83200df6" providerId="ADAL" clId="{A16665C8-244D-406F-95EC-B6AE9289CABB}" dt="2022-10-13T10:37:14.224" v="428"/>
          <ac:spMkLst>
            <pc:docMk/>
            <pc:sldMk cId="1413234711" sldId="261"/>
            <ac:spMk id="10" creationId="{82FD0651-FFAD-784A-003B-E2280EEB127C}"/>
          </ac:spMkLst>
        </pc:spChg>
        <pc:spChg chg="add del mod">
          <ac:chgData name="Claudia Melogno de Sandoval" userId="7b33ac6b-1ed2-4b60-a53f-9eac83200df6" providerId="ADAL" clId="{A16665C8-244D-406F-95EC-B6AE9289CABB}" dt="2022-10-15T06:55:05.938" v="1419" actId="478"/>
          <ac:spMkLst>
            <pc:docMk/>
            <pc:sldMk cId="1413234711" sldId="261"/>
            <ac:spMk id="10" creationId="{FB5512DE-53BD-4B1D-322C-7A82AF495C57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11" creationId="{F9A8C581-FE80-7A24-D8DD-833B069ADA09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12" creationId="{3F1FDDF9-718A-1ECD-1A01-79F723DD025E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13" creationId="{55F9127A-491B-DE92-C353-DC1ED5683379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14" creationId="{CBFB2C6B-66FA-F18E-C591-640569ABEE4A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15" creationId="{B2D9F7D6-A9C5-A5BC-176A-451B8ABBC1AA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16" creationId="{5DF27B69-C637-305D-EBC8-49994A3C6D34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17" creationId="{6595BED6-4F77-F586-5B42-9EE6E90BF14B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18" creationId="{9531B0DC-64F4-C2E3-ADD8-E86473740F18}"/>
          </ac:spMkLst>
        </pc:spChg>
        <pc:spChg chg="add mod">
          <ac:chgData name="Claudia Melogno de Sandoval" userId="7b33ac6b-1ed2-4b60-a53f-9eac83200df6" providerId="ADAL" clId="{A16665C8-244D-406F-95EC-B6AE9289CABB}" dt="2022-10-16T06:39:42.169" v="5777" actId="1036"/>
          <ac:spMkLst>
            <pc:docMk/>
            <pc:sldMk cId="1413234711" sldId="261"/>
            <ac:spMk id="19" creationId="{8ECBE648-2558-5EE8-D258-434683D9B065}"/>
          </ac:spMkLst>
        </pc:spChg>
        <pc:spChg chg="add mod">
          <ac:chgData name="Claudia Melogno de Sandoval" userId="7b33ac6b-1ed2-4b60-a53f-9eac83200df6" providerId="ADAL" clId="{A16665C8-244D-406F-95EC-B6AE9289CABB}" dt="2022-10-16T08:06:24.504" v="6934" actId="20577"/>
          <ac:spMkLst>
            <pc:docMk/>
            <pc:sldMk cId="1413234711" sldId="261"/>
            <ac:spMk id="20" creationId="{C45F6A0D-1CE8-D763-4598-714526DCEA6D}"/>
          </ac:spMkLst>
        </pc:spChg>
        <pc:grpChg chg="add del mod">
          <ac:chgData name="Claudia Melogno de Sandoval" userId="7b33ac6b-1ed2-4b60-a53f-9eac83200df6" providerId="ADAL" clId="{A16665C8-244D-406F-95EC-B6AE9289CABB}" dt="2022-10-13T09:57:54.085" v="176" actId="165"/>
          <ac:grpSpMkLst>
            <pc:docMk/>
            <pc:sldMk cId="1413234711" sldId="261"/>
            <ac:grpSpMk id="8" creationId="{836A5617-1DCF-856D-CDF3-DA2964D15AD3}"/>
          </ac:grpSpMkLst>
        </pc:grpChg>
        <pc:picChg chg="mod topLvl">
          <ac:chgData name="Claudia Melogno de Sandoval" userId="7b33ac6b-1ed2-4b60-a53f-9eac83200df6" providerId="ADAL" clId="{A16665C8-244D-406F-95EC-B6AE9289CABB}" dt="2022-10-15T06:22:43.578" v="1234" actId="552"/>
          <ac:picMkLst>
            <pc:docMk/>
            <pc:sldMk cId="1413234711" sldId="261"/>
            <ac:picMk id="3" creationId="{11848E6E-08D7-DFE9-F1D4-4FA08D855F3F}"/>
          </ac:picMkLst>
        </pc:picChg>
        <pc:picChg chg="mod topLvl">
          <ac:chgData name="Claudia Melogno de Sandoval" userId="7b33ac6b-1ed2-4b60-a53f-9eac83200df6" providerId="ADAL" clId="{A16665C8-244D-406F-95EC-B6AE9289CABB}" dt="2022-10-15T06:22:49.024" v="1235" actId="465"/>
          <ac:picMkLst>
            <pc:docMk/>
            <pc:sldMk cId="1413234711" sldId="261"/>
            <ac:picMk id="4" creationId="{27F44A5F-6920-55B3-85BF-A8F849D8B638}"/>
          </ac:picMkLst>
        </pc:picChg>
        <pc:picChg chg="add mod">
          <ac:chgData name="Claudia Melogno de Sandoval" userId="7b33ac6b-1ed2-4b60-a53f-9eac83200df6" providerId="ADAL" clId="{A16665C8-244D-406F-95EC-B6AE9289CABB}" dt="2022-10-15T06:23:12.082" v="1236"/>
          <ac:picMkLst>
            <pc:docMk/>
            <pc:sldMk cId="1413234711" sldId="261"/>
            <ac:picMk id="5" creationId="{806EFC5C-0D04-1AF5-5FA3-B79F102E593E}"/>
          </ac:picMkLst>
        </pc:picChg>
        <pc:picChg chg="del">
          <ac:chgData name="Claudia Melogno de Sandoval" userId="7b33ac6b-1ed2-4b60-a53f-9eac83200df6" providerId="ADAL" clId="{A16665C8-244D-406F-95EC-B6AE9289CABB}" dt="2022-10-13T07:09:17.408" v="14" actId="478"/>
          <ac:picMkLst>
            <pc:docMk/>
            <pc:sldMk cId="1413234711" sldId="261"/>
            <ac:picMk id="5" creationId="{BB9F3580-EF5C-C13B-596D-106EAB512912}"/>
          </ac:picMkLst>
        </pc:picChg>
        <pc:picChg chg="add del mod">
          <ac:chgData name="Claudia Melogno de Sandoval" userId="7b33ac6b-1ed2-4b60-a53f-9eac83200df6" providerId="ADAL" clId="{A16665C8-244D-406F-95EC-B6AE9289CABB}" dt="2022-10-13T07:08:37.251" v="8" actId="478"/>
          <ac:picMkLst>
            <pc:docMk/>
            <pc:sldMk cId="1413234711" sldId="261"/>
            <ac:picMk id="6" creationId="{B917C28B-0266-58BB-8B9C-8DF657D90E40}"/>
          </ac:picMkLst>
        </pc:picChg>
        <pc:picChg chg="add mod topLvl">
          <ac:chgData name="Claudia Melogno de Sandoval" userId="7b33ac6b-1ed2-4b60-a53f-9eac83200df6" providerId="ADAL" clId="{A16665C8-244D-406F-95EC-B6AE9289CABB}" dt="2022-10-15T06:22:49.024" v="1235" actId="465"/>
          <ac:picMkLst>
            <pc:docMk/>
            <pc:sldMk cId="1413234711" sldId="261"/>
            <ac:picMk id="7" creationId="{CE7437EA-310A-579D-C49A-0EE8E2511A42}"/>
          </ac:picMkLst>
        </pc:picChg>
        <pc:picChg chg="add del mod">
          <ac:chgData name="Claudia Melogno de Sandoval" userId="7b33ac6b-1ed2-4b60-a53f-9eac83200df6" providerId="ADAL" clId="{A16665C8-244D-406F-95EC-B6AE9289CABB}" dt="2022-10-13T10:33:06.818" v="421" actId="478"/>
          <ac:picMkLst>
            <pc:docMk/>
            <pc:sldMk cId="1413234711" sldId="261"/>
            <ac:picMk id="9" creationId="{B3FDD23F-B0CC-EED3-D059-A967123A2197}"/>
          </ac:picMkLst>
        </pc:picChg>
      </pc:sldChg>
      <pc:sldChg chg="addSp delSp modSp del mod ord modAnim">
        <pc:chgData name="Claudia Melogno de Sandoval" userId="7b33ac6b-1ed2-4b60-a53f-9eac83200df6" providerId="ADAL" clId="{A16665C8-244D-406F-95EC-B6AE9289CABB}" dt="2022-10-15T07:49:00.752" v="2764" actId="2696"/>
        <pc:sldMkLst>
          <pc:docMk/>
          <pc:sldMk cId="3694470571" sldId="262"/>
        </pc:sldMkLst>
        <pc:spChg chg="mod">
          <ac:chgData name="Claudia Melogno de Sandoval" userId="7b33ac6b-1ed2-4b60-a53f-9eac83200df6" providerId="ADAL" clId="{A16665C8-244D-406F-95EC-B6AE9289CABB}" dt="2022-10-13T10:15:28.920" v="242" actId="20577"/>
          <ac:spMkLst>
            <pc:docMk/>
            <pc:sldMk cId="3694470571" sldId="262"/>
            <ac:spMk id="2" creationId="{3DF1A240-59E5-AC9A-F4DF-68BDBD1F0F00}"/>
          </ac:spMkLst>
        </pc:spChg>
        <pc:picChg chg="del">
          <ac:chgData name="Claudia Melogno de Sandoval" userId="7b33ac6b-1ed2-4b60-a53f-9eac83200df6" providerId="ADAL" clId="{A16665C8-244D-406F-95EC-B6AE9289CABB}" dt="2022-10-13T10:09:42.984" v="200" actId="478"/>
          <ac:picMkLst>
            <pc:docMk/>
            <pc:sldMk cId="3694470571" sldId="262"/>
            <ac:picMk id="3" creationId="{7B163690-99CB-41DE-7968-0E21FD828DA3}"/>
          </ac:picMkLst>
        </pc:picChg>
        <pc:picChg chg="add mod ord">
          <ac:chgData name="Claudia Melogno de Sandoval" userId="7b33ac6b-1ed2-4b60-a53f-9eac83200df6" providerId="ADAL" clId="{A16665C8-244D-406F-95EC-B6AE9289CABB}" dt="2022-10-13T10:10:48.533" v="216" actId="1076"/>
          <ac:picMkLst>
            <pc:docMk/>
            <pc:sldMk cId="3694470571" sldId="262"/>
            <ac:picMk id="4" creationId="{EC04A5B5-4F14-2384-F785-C297A6A3D9BE}"/>
          </ac:picMkLst>
        </pc:picChg>
      </pc:sldChg>
      <pc:sldChg chg="addSp delSp modSp mod delAnim modAnim modNotesTx">
        <pc:chgData name="Claudia Melogno de Sandoval" userId="7b33ac6b-1ed2-4b60-a53f-9eac83200df6" providerId="ADAL" clId="{A16665C8-244D-406F-95EC-B6AE9289CABB}" dt="2022-10-16T21:16:26.074" v="11517" actId="20577"/>
        <pc:sldMkLst>
          <pc:docMk/>
          <pc:sldMk cId="1221090522" sldId="263"/>
        </pc:sldMkLst>
        <pc:spChg chg="mod">
          <ac:chgData name="Claudia Melogno de Sandoval" userId="7b33ac6b-1ed2-4b60-a53f-9eac83200df6" providerId="ADAL" clId="{A16665C8-244D-406F-95EC-B6AE9289CABB}" dt="2022-10-15T06:12:35.024" v="1186" actId="1076"/>
          <ac:spMkLst>
            <pc:docMk/>
            <pc:sldMk cId="1221090522" sldId="263"/>
            <ac:spMk id="2" creationId="{9A7CD28C-5E68-787C-62A9-CC79D8EC97F9}"/>
          </ac:spMkLst>
        </pc:spChg>
        <pc:spChg chg="del mod">
          <ac:chgData name="Claudia Melogno de Sandoval" userId="7b33ac6b-1ed2-4b60-a53f-9eac83200df6" providerId="ADAL" clId="{A16665C8-244D-406F-95EC-B6AE9289CABB}" dt="2022-10-13T07:12:52.471" v="60" actId="478"/>
          <ac:spMkLst>
            <pc:docMk/>
            <pc:sldMk cId="1221090522" sldId="263"/>
            <ac:spMk id="3" creationId="{338665FA-A2AE-E0C8-C8CB-2C5BCEF74EFF}"/>
          </ac:spMkLst>
        </pc:spChg>
        <pc:spChg chg="add del">
          <ac:chgData name="Claudia Melogno de Sandoval" userId="7b33ac6b-1ed2-4b60-a53f-9eac83200df6" providerId="ADAL" clId="{A16665C8-244D-406F-95EC-B6AE9289CABB}" dt="2022-10-14T06:57:51.627" v="823" actId="22"/>
          <ac:spMkLst>
            <pc:docMk/>
            <pc:sldMk cId="1221090522" sldId="263"/>
            <ac:spMk id="6" creationId="{2A9D6735-8889-AFC2-41F5-5051AA4A4E53}"/>
          </ac:spMkLst>
        </pc:spChg>
        <pc:spChg chg="add mod">
          <ac:chgData name="Claudia Melogno de Sandoval" userId="7b33ac6b-1ed2-4b60-a53f-9eac83200df6" providerId="ADAL" clId="{A16665C8-244D-406F-95EC-B6AE9289CABB}" dt="2022-10-14T07:22:23.978" v="1106" actId="1076"/>
          <ac:spMkLst>
            <pc:docMk/>
            <pc:sldMk cId="1221090522" sldId="263"/>
            <ac:spMk id="7" creationId="{4CC309A5-66C0-F8C4-A387-DD49F1DAF0C6}"/>
          </ac:spMkLst>
        </pc:spChg>
        <pc:spChg chg="add mod">
          <ac:chgData name="Claudia Melogno de Sandoval" userId="7b33ac6b-1ed2-4b60-a53f-9eac83200df6" providerId="ADAL" clId="{A16665C8-244D-406F-95EC-B6AE9289CABB}" dt="2022-10-14T07:22:23.978" v="1106" actId="1076"/>
          <ac:spMkLst>
            <pc:docMk/>
            <pc:sldMk cId="1221090522" sldId="263"/>
            <ac:spMk id="8" creationId="{24036E96-8899-3E27-7E82-4324B7C7E93E}"/>
          </ac:spMkLst>
        </pc:spChg>
      </pc:sldChg>
      <pc:sldChg chg="addSp delSp modSp new mod modNotesTx">
        <pc:chgData name="Claudia Melogno de Sandoval" userId="7b33ac6b-1ed2-4b60-a53f-9eac83200df6" providerId="ADAL" clId="{A16665C8-244D-406F-95EC-B6AE9289CABB}" dt="2022-10-16T21:17:51.173" v="11518" actId="165"/>
        <pc:sldMkLst>
          <pc:docMk/>
          <pc:sldMk cId="3216738978" sldId="264"/>
        </pc:sldMkLst>
        <pc:spChg chg="mod">
          <ac:chgData name="Claudia Melogno de Sandoval" userId="7b33ac6b-1ed2-4b60-a53f-9eac83200df6" providerId="ADAL" clId="{A16665C8-244D-406F-95EC-B6AE9289CABB}" dt="2022-10-13T10:22:49.226" v="297" actId="1076"/>
          <ac:spMkLst>
            <pc:docMk/>
            <pc:sldMk cId="3216738978" sldId="264"/>
            <ac:spMk id="2" creationId="{BD44F75F-32A8-58AF-EE1F-33ACFD8B570E}"/>
          </ac:spMkLst>
        </pc:spChg>
        <pc:spChg chg="del">
          <ac:chgData name="Claudia Melogno de Sandoval" userId="7b33ac6b-1ed2-4b60-a53f-9eac83200df6" providerId="ADAL" clId="{A16665C8-244D-406F-95EC-B6AE9289CABB}" dt="2022-10-13T10:18:39.542" v="249"/>
          <ac:spMkLst>
            <pc:docMk/>
            <pc:sldMk cId="3216738978" sldId="264"/>
            <ac:spMk id="3" creationId="{169F3DC0-9450-A2A2-6843-5F2C96DD979D}"/>
          </ac:spMkLst>
        </pc:spChg>
        <pc:spChg chg="add mod topLvl">
          <ac:chgData name="Claudia Melogno de Sandoval" userId="7b33ac6b-1ed2-4b60-a53f-9eac83200df6" providerId="ADAL" clId="{A16665C8-244D-406F-95EC-B6AE9289CABB}" dt="2022-10-16T21:17:51.173" v="11518" actId="165"/>
          <ac:spMkLst>
            <pc:docMk/>
            <pc:sldMk cId="3216738978" sldId="264"/>
            <ac:spMk id="6" creationId="{545C2150-3809-3182-18D1-34238DE36478}"/>
          </ac:spMkLst>
        </pc:spChg>
        <pc:spChg chg="add mod topLvl">
          <ac:chgData name="Claudia Melogno de Sandoval" userId="7b33ac6b-1ed2-4b60-a53f-9eac83200df6" providerId="ADAL" clId="{A16665C8-244D-406F-95EC-B6AE9289CABB}" dt="2022-10-16T21:17:51.173" v="11518" actId="165"/>
          <ac:spMkLst>
            <pc:docMk/>
            <pc:sldMk cId="3216738978" sldId="264"/>
            <ac:spMk id="7" creationId="{37866406-08DA-4D4A-684E-45C53159A836}"/>
          </ac:spMkLst>
        </pc:spChg>
        <pc:spChg chg="add mod topLvl">
          <ac:chgData name="Claudia Melogno de Sandoval" userId="7b33ac6b-1ed2-4b60-a53f-9eac83200df6" providerId="ADAL" clId="{A16665C8-244D-406F-95EC-B6AE9289CABB}" dt="2022-10-16T21:17:51.173" v="11518" actId="165"/>
          <ac:spMkLst>
            <pc:docMk/>
            <pc:sldMk cId="3216738978" sldId="264"/>
            <ac:spMk id="8" creationId="{FCD098D6-6B2A-8F45-7FA1-2879FB9C842F}"/>
          </ac:spMkLst>
        </pc:spChg>
        <pc:spChg chg="add mod topLvl">
          <ac:chgData name="Claudia Melogno de Sandoval" userId="7b33ac6b-1ed2-4b60-a53f-9eac83200df6" providerId="ADAL" clId="{A16665C8-244D-406F-95EC-B6AE9289CABB}" dt="2022-10-16T21:17:51.173" v="11518" actId="165"/>
          <ac:spMkLst>
            <pc:docMk/>
            <pc:sldMk cId="3216738978" sldId="264"/>
            <ac:spMk id="9" creationId="{9D56E5E1-02C8-AA24-6CEB-D0851F30ADE7}"/>
          </ac:spMkLst>
        </pc:spChg>
        <pc:grpChg chg="add del mod">
          <ac:chgData name="Claudia Melogno de Sandoval" userId="7b33ac6b-1ed2-4b60-a53f-9eac83200df6" providerId="ADAL" clId="{A16665C8-244D-406F-95EC-B6AE9289CABB}" dt="2022-10-16T21:17:51.173" v="11518" actId="165"/>
          <ac:grpSpMkLst>
            <pc:docMk/>
            <pc:sldMk cId="3216738978" sldId="264"/>
            <ac:grpSpMk id="3" creationId="{8BF9CAD6-2FC4-4F63-1585-01D9B8145C88}"/>
          </ac:grpSpMkLst>
        </pc:grpChg>
        <pc:grpChg chg="add del mod">
          <ac:chgData name="Claudia Melogno de Sandoval" userId="7b33ac6b-1ed2-4b60-a53f-9eac83200df6" providerId="ADAL" clId="{A16665C8-244D-406F-95EC-B6AE9289CABB}" dt="2022-10-16T20:46:57.066" v="9704" actId="165"/>
          <ac:grpSpMkLst>
            <pc:docMk/>
            <pc:sldMk cId="3216738978" sldId="264"/>
            <ac:grpSpMk id="10" creationId="{29894BD1-A061-0536-CBF8-D177EBAF02C4}"/>
          </ac:grpSpMkLst>
        </pc:grpChg>
        <pc:picChg chg="add mod ord modCrop">
          <ac:chgData name="Claudia Melogno de Sandoval" userId="7b33ac6b-1ed2-4b60-a53f-9eac83200df6" providerId="ADAL" clId="{A16665C8-244D-406F-95EC-B6AE9289CABB}" dt="2022-10-13T10:26:02.777" v="381"/>
          <ac:picMkLst>
            <pc:docMk/>
            <pc:sldMk cId="3216738978" sldId="264"/>
            <ac:picMk id="5" creationId="{871C2605-E12E-DB32-31B6-A787CEF00E6B}"/>
          </ac:picMkLst>
        </pc:picChg>
      </pc:sldChg>
      <pc:sldChg chg="modSp new mod ord modNotesTx">
        <pc:chgData name="Claudia Melogno de Sandoval" userId="7b33ac6b-1ed2-4b60-a53f-9eac83200df6" providerId="ADAL" clId="{A16665C8-244D-406F-95EC-B6AE9289CABB}" dt="2022-10-16T21:16:07.943" v="11508" actId="20577"/>
        <pc:sldMkLst>
          <pc:docMk/>
          <pc:sldMk cId="2114604839" sldId="265"/>
        </pc:sldMkLst>
        <pc:spChg chg="mod">
          <ac:chgData name="Claudia Melogno de Sandoval" userId="7b33ac6b-1ed2-4b60-a53f-9eac83200df6" providerId="ADAL" clId="{A16665C8-244D-406F-95EC-B6AE9289CABB}" dt="2022-10-15T06:57:16.401" v="1500" actId="20577"/>
          <ac:spMkLst>
            <pc:docMk/>
            <pc:sldMk cId="2114604839" sldId="265"/>
            <ac:spMk id="2" creationId="{4655EA9E-6413-404E-B6A6-F6744C54D735}"/>
          </ac:spMkLst>
        </pc:spChg>
        <pc:spChg chg="mod">
          <ac:chgData name="Claudia Melogno de Sandoval" userId="7b33ac6b-1ed2-4b60-a53f-9eac83200df6" providerId="ADAL" clId="{A16665C8-244D-406F-95EC-B6AE9289CABB}" dt="2022-10-16T21:04:14.567" v="11272"/>
          <ac:spMkLst>
            <pc:docMk/>
            <pc:sldMk cId="2114604839" sldId="265"/>
            <ac:spMk id="3" creationId="{1CADAFA8-2092-C4A4-7A26-6DFC6D1B0347}"/>
          </ac:spMkLst>
        </pc:spChg>
      </pc:sldChg>
      <pc:sldChg chg="new del">
        <pc:chgData name="Claudia Melogno de Sandoval" userId="7b33ac6b-1ed2-4b60-a53f-9eac83200df6" providerId="ADAL" clId="{A16665C8-244D-406F-95EC-B6AE9289CABB}" dt="2022-10-13T10:46:01.070" v="649" actId="680"/>
        <pc:sldMkLst>
          <pc:docMk/>
          <pc:sldMk cId="3124126078" sldId="266"/>
        </pc:sldMkLst>
      </pc:sldChg>
      <pc:sldChg chg="addSp delSp modSp add del mod ord">
        <pc:chgData name="Claudia Melogno de Sandoval" userId="7b33ac6b-1ed2-4b60-a53f-9eac83200df6" providerId="ADAL" clId="{A16665C8-244D-406F-95EC-B6AE9289CABB}" dt="2022-10-16T09:29:00.782" v="7887" actId="2696"/>
        <pc:sldMkLst>
          <pc:docMk/>
          <pc:sldMk cId="3697614211" sldId="266"/>
        </pc:sldMkLst>
        <pc:spChg chg="mod">
          <ac:chgData name="Claudia Melogno de Sandoval" userId="7b33ac6b-1ed2-4b60-a53f-9eac83200df6" providerId="ADAL" clId="{A16665C8-244D-406F-95EC-B6AE9289CABB}" dt="2022-10-16T09:18:33.102" v="7597" actId="20577"/>
          <ac:spMkLst>
            <pc:docMk/>
            <pc:sldMk cId="3697614211" sldId="266"/>
            <ac:spMk id="2" creationId="{4655EA9E-6413-404E-B6A6-F6744C54D735}"/>
          </ac:spMkLst>
        </pc:spChg>
        <pc:spChg chg="del mod">
          <ac:chgData name="Claudia Melogno de Sandoval" userId="7b33ac6b-1ed2-4b60-a53f-9eac83200df6" providerId="ADAL" clId="{A16665C8-244D-406F-95EC-B6AE9289CABB}" dt="2022-10-16T09:03:18.039" v="7504"/>
          <ac:spMkLst>
            <pc:docMk/>
            <pc:sldMk cId="3697614211" sldId="266"/>
            <ac:spMk id="3" creationId="{1CADAFA8-2092-C4A4-7A26-6DFC6D1B0347}"/>
          </ac:spMkLst>
        </pc:spChg>
        <pc:spChg chg="add mod">
          <ac:chgData name="Claudia Melogno de Sandoval" userId="7b33ac6b-1ed2-4b60-a53f-9eac83200df6" providerId="ADAL" clId="{A16665C8-244D-406F-95EC-B6AE9289CABB}" dt="2022-10-16T09:28:48.579" v="7886" actId="5793"/>
          <ac:spMkLst>
            <pc:docMk/>
            <pc:sldMk cId="3697614211" sldId="266"/>
            <ac:spMk id="6" creationId="{CF1B4781-E283-5444-A4D0-9DAB8199A0F2}"/>
          </ac:spMkLst>
        </pc:spChg>
        <pc:picChg chg="add del mod modCrop">
          <ac:chgData name="Claudia Melogno de Sandoval" userId="7b33ac6b-1ed2-4b60-a53f-9eac83200df6" providerId="ADAL" clId="{A16665C8-244D-406F-95EC-B6AE9289CABB}" dt="2022-10-16T09:28:47.630" v="7885" actId="478"/>
          <ac:picMkLst>
            <pc:docMk/>
            <pc:sldMk cId="3697614211" sldId="266"/>
            <ac:picMk id="4" creationId="{B7BCBE09-B2F0-EA86-AFD1-08E1ADF02DE4}"/>
          </ac:picMkLst>
        </pc:picChg>
        <pc:picChg chg="add mod">
          <ac:chgData name="Claudia Melogno de Sandoval" userId="7b33ac6b-1ed2-4b60-a53f-9eac83200df6" providerId="ADAL" clId="{A16665C8-244D-406F-95EC-B6AE9289CABB}" dt="2022-10-16T09:06:20.844" v="7519" actId="14100"/>
          <ac:picMkLst>
            <pc:docMk/>
            <pc:sldMk cId="3697614211" sldId="266"/>
            <ac:picMk id="1026" creationId="{64E59C89-52B4-107C-19E7-8238BBD89A2A}"/>
          </ac:picMkLst>
        </pc:picChg>
      </pc:sldChg>
      <pc:sldChg chg="new del ord">
        <pc:chgData name="Claudia Melogno de Sandoval" userId="7b33ac6b-1ed2-4b60-a53f-9eac83200df6" providerId="ADAL" clId="{A16665C8-244D-406F-95EC-B6AE9289CABB}" dt="2022-10-13T10:47:00.733" v="683" actId="2696"/>
        <pc:sldMkLst>
          <pc:docMk/>
          <pc:sldMk cId="465863108" sldId="267"/>
        </pc:sldMkLst>
      </pc:sldChg>
      <pc:sldChg chg="addSp delSp modSp add del mod ord modNotesTx">
        <pc:chgData name="Claudia Melogno de Sandoval" userId="7b33ac6b-1ed2-4b60-a53f-9eac83200df6" providerId="ADAL" clId="{A16665C8-244D-406F-95EC-B6AE9289CABB}" dt="2022-10-16T21:11:29.946" v="11428" actId="20577"/>
        <pc:sldMkLst>
          <pc:docMk/>
          <pc:sldMk cId="1481705929" sldId="267"/>
        </pc:sldMkLst>
        <pc:spChg chg="mod">
          <ac:chgData name="Claudia Melogno de Sandoval" userId="7b33ac6b-1ed2-4b60-a53f-9eac83200df6" providerId="ADAL" clId="{A16665C8-244D-406F-95EC-B6AE9289CABB}" dt="2022-10-16T09:04:45.067" v="7515" actId="1076"/>
          <ac:spMkLst>
            <pc:docMk/>
            <pc:sldMk cId="1481705929" sldId="267"/>
            <ac:spMk id="2" creationId="{4655EA9E-6413-404E-B6A6-F6744C54D735}"/>
          </ac:spMkLst>
        </pc:spChg>
        <pc:spChg chg="del">
          <ac:chgData name="Claudia Melogno de Sandoval" userId="7b33ac6b-1ed2-4b60-a53f-9eac83200df6" providerId="ADAL" clId="{A16665C8-244D-406F-95EC-B6AE9289CABB}" dt="2022-10-13T10:52:52.348" v="711"/>
          <ac:spMkLst>
            <pc:docMk/>
            <pc:sldMk cId="1481705929" sldId="267"/>
            <ac:spMk id="3" creationId="{1CADAFA8-2092-C4A4-7A26-6DFC6D1B0347}"/>
          </ac:spMkLst>
        </pc:spChg>
        <pc:spChg chg="add del mod">
          <ac:chgData name="Claudia Melogno de Sandoval" userId="7b33ac6b-1ed2-4b60-a53f-9eac83200df6" providerId="ADAL" clId="{A16665C8-244D-406F-95EC-B6AE9289CABB}" dt="2022-10-16T08:30:31.019" v="7261" actId="478"/>
          <ac:spMkLst>
            <pc:docMk/>
            <pc:sldMk cId="1481705929" sldId="267"/>
            <ac:spMk id="7" creationId="{2984DC2B-A879-DDAC-AD4E-6CAC92726A64}"/>
          </ac:spMkLst>
        </pc:spChg>
        <pc:spChg chg="add del mod">
          <ac:chgData name="Claudia Melogno de Sandoval" userId="7b33ac6b-1ed2-4b60-a53f-9eac83200df6" providerId="ADAL" clId="{A16665C8-244D-406F-95EC-B6AE9289CABB}" dt="2022-10-13T10:54:50" v="718" actId="478"/>
          <ac:spMkLst>
            <pc:docMk/>
            <pc:sldMk cId="1481705929" sldId="267"/>
            <ac:spMk id="8" creationId="{5C948C21-9B31-9E3D-718A-5602F63CB876}"/>
          </ac:spMkLst>
        </pc:spChg>
        <pc:spChg chg="add del mod">
          <ac:chgData name="Claudia Melogno de Sandoval" userId="7b33ac6b-1ed2-4b60-a53f-9eac83200df6" providerId="ADAL" clId="{A16665C8-244D-406F-95EC-B6AE9289CABB}" dt="2022-10-16T08:30:50.253" v="7267"/>
          <ac:spMkLst>
            <pc:docMk/>
            <pc:sldMk cId="1481705929" sldId="267"/>
            <ac:spMk id="9" creationId="{848B7F16-7052-9070-DE5D-178BFF7EE159}"/>
          </ac:spMkLst>
        </pc:spChg>
        <pc:spChg chg="add del mod">
          <ac:chgData name="Claudia Melogno de Sandoval" userId="7b33ac6b-1ed2-4b60-a53f-9eac83200df6" providerId="ADAL" clId="{A16665C8-244D-406F-95EC-B6AE9289CABB}" dt="2022-10-16T08:31:24.471" v="7272"/>
          <ac:spMkLst>
            <pc:docMk/>
            <pc:sldMk cId="1481705929" sldId="267"/>
            <ac:spMk id="12" creationId="{788241F5-6E5D-60AC-4EBB-244F70F9BA1C}"/>
          </ac:spMkLst>
        </pc:spChg>
        <pc:spChg chg="add del mod">
          <ac:chgData name="Claudia Melogno de Sandoval" userId="7b33ac6b-1ed2-4b60-a53f-9eac83200df6" providerId="ADAL" clId="{A16665C8-244D-406F-95EC-B6AE9289CABB}" dt="2022-10-16T08:32:31.396" v="7288" actId="478"/>
          <ac:spMkLst>
            <pc:docMk/>
            <pc:sldMk cId="1481705929" sldId="267"/>
            <ac:spMk id="19" creationId="{874A3853-296F-E29D-46F3-62BD0E428BC7}"/>
          </ac:spMkLst>
        </pc:spChg>
        <pc:spChg chg="add mod">
          <ac:chgData name="Claudia Melogno de Sandoval" userId="7b33ac6b-1ed2-4b60-a53f-9eac83200df6" providerId="ADAL" clId="{A16665C8-244D-406F-95EC-B6AE9289CABB}" dt="2022-10-16T08:37:00.830" v="7368" actId="164"/>
          <ac:spMkLst>
            <pc:docMk/>
            <pc:sldMk cId="1481705929" sldId="267"/>
            <ac:spMk id="20" creationId="{F6938222-3823-CB27-13E0-39210D3ED50F}"/>
          </ac:spMkLst>
        </pc:spChg>
        <pc:spChg chg="add mod">
          <ac:chgData name="Claudia Melogno de Sandoval" userId="7b33ac6b-1ed2-4b60-a53f-9eac83200df6" providerId="ADAL" clId="{A16665C8-244D-406F-95EC-B6AE9289CABB}" dt="2022-10-16T08:37:00.830" v="7368" actId="164"/>
          <ac:spMkLst>
            <pc:docMk/>
            <pc:sldMk cId="1481705929" sldId="267"/>
            <ac:spMk id="21" creationId="{09D92727-DD15-5A6D-CB23-A2F16415ADBD}"/>
          </ac:spMkLst>
        </pc:spChg>
        <pc:spChg chg="add mod">
          <ac:chgData name="Claudia Melogno de Sandoval" userId="7b33ac6b-1ed2-4b60-a53f-9eac83200df6" providerId="ADAL" clId="{A16665C8-244D-406F-95EC-B6AE9289CABB}" dt="2022-10-16T08:37:00.830" v="7368" actId="164"/>
          <ac:spMkLst>
            <pc:docMk/>
            <pc:sldMk cId="1481705929" sldId="267"/>
            <ac:spMk id="22" creationId="{CEADBD73-BCB2-3D6B-D52C-18741036FAFC}"/>
          </ac:spMkLst>
        </pc:spChg>
        <pc:spChg chg="add mod">
          <ac:chgData name="Claudia Melogno de Sandoval" userId="7b33ac6b-1ed2-4b60-a53f-9eac83200df6" providerId="ADAL" clId="{A16665C8-244D-406F-95EC-B6AE9289CABB}" dt="2022-10-16T08:39:38.185" v="7388" actId="164"/>
          <ac:spMkLst>
            <pc:docMk/>
            <pc:sldMk cId="1481705929" sldId="267"/>
            <ac:spMk id="24" creationId="{8C6EDDB3-6039-A77D-4752-D5584881929A}"/>
          </ac:spMkLst>
        </pc:spChg>
        <pc:spChg chg="add del mod">
          <ac:chgData name="Claudia Melogno de Sandoval" userId="7b33ac6b-1ed2-4b60-a53f-9eac83200df6" providerId="ADAL" clId="{A16665C8-244D-406F-95EC-B6AE9289CABB}" dt="2022-10-16T08:38:56.643" v="7381" actId="478"/>
          <ac:spMkLst>
            <pc:docMk/>
            <pc:sldMk cId="1481705929" sldId="267"/>
            <ac:spMk id="25" creationId="{5C619396-7CFC-4E39-D289-BE8F41E6AE22}"/>
          </ac:spMkLst>
        </pc:spChg>
        <pc:spChg chg="add del mod">
          <ac:chgData name="Claudia Melogno de Sandoval" userId="7b33ac6b-1ed2-4b60-a53f-9eac83200df6" providerId="ADAL" clId="{A16665C8-244D-406F-95EC-B6AE9289CABB}" dt="2022-10-16T08:38:54.812" v="7380" actId="478"/>
          <ac:spMkLst>
            <pc:docMk/>
            <pc:sldMk cId="1481705929" sldId="267"/>
            <ac:spMk id="26" creationId="{46251FF6-692F-D02D-0931-3488746064D2}"/>
          </ac:spMkLst>
        </pc:spChg>
        <pc:spChg chg="add mod">
          <ac:chgData name="Claudia Melogno de Sandoval" userId="7b33ac6b-1ed2-4b60-a53f-9eac83200df6" providerId="ADAL" clId="{A16665C8-244D-406F-95EC-B6AE9289CABB}" dt="2022-10-16T08:39:38.185" v="7388" actId="164"/>
          <ac:spMkLst>
            <pc:docMk/>
            <pc:sldMk cId="1481705929" sldId="267"/>
            <ac:spMk id="27" creationId="{B89F06B7-77A9-33B6-485B-19426D0A2D38}"/>
          </ac:spMkLst>
        </pc:spChg>
        <pc:spChg chg="add mod">
          <ac:chgData name="Claudia Melogno de Sandoval" userId="7b33ac6b-1ed2-4b60-a53f-9eac83200df6" providerId="ADAL" clId="{A16665C8-244D-406F-95EC-B6AE9289CABB}" dt="2022-10-16T08:39:38.185" v="7388" actId="164"/>
          <ac:spMkLst>
            <pc:docMk/>
            <pc:sldMk cId="1481705929" sldId="267"/>
            <ac:spMk id="28" creationId="{2482C956-130A-9982-2C4C-F67E86E84A92}"/>
          </ac:spMkLst>
        </pc:spChg>
        <pc:grpChg chg="add mod">
          <ac:chgData name="Claudia Melogno de Sandoval" userId="7b33ac6b-1ed2-4b60-a53f-9eac83200df6" providerId="ADAL" clId="{A16665C8-244D-406F-95EC-B6AE9289CABB}" dt="2022-10-16T08:37:00.830" v="7368" actId="164"/>
          <ac:grpSpMkLst>
            <pc:docMk/>
            <pc:sldMk cId="1481705929" sldId="267"/>
            <ac:grpSpMk id="23" creationId="{AF0E6F50-A9BF-0D8A-E17B-B56BBDCBCEC3}"/>
          </ac:grpSpMkLst>
        </pc:grpChg>
        <pc:grpChg chg="add mod">
          <ac:chgData name="Claudia Melogno de Sandoval" userId="7b33ac6b-1ed2-4b60-a53f-9eac83200df6" providerId="ADAL" clId="{A16665C8-244D-406F-95EC-B6AE9289CABB}" dt="2022-10-16T08:39:38.185" v="7388" actId="164"/>
          <ac:grpSpMkLst>
            <pc:docMk/>
            <pc:sldMk cId="1481705929" sldId="267"/>
            <ac:grpSpMk id="29" creationId="{9B043617-CE62-5BBE-FA8C-74DB35176391}"/>
          </ac:grpSpMkLst>
        </pc:grpChg>
        <pc:picChg chg="add del mod">
          <ac:chgData name="Claudia Melogno de Sandoval" userId="7b33ac6b-1ed2-4b60-a53f-9eac83200df6" providerId="ADAL" clId="{A16665C8-244D-406F-95EC-B6AE9289CABB}" dt="2022-10-16T08:30:36.158" v="7263" actId="478"/>
          <ac:picMkLst>
            <pc:docMk/>
            <pc:sldMk cId="1481705929" sldId="267"/>
            <ac:picMk id="3" creationId="{E450651C-CD99-D000-F570-C41E1DC63CE9}"/>
          </ac:picMkLst>
        </pc:picChg>
        <pc:picChg chg="add del mod modCrop">
          <ac:chgData name="Claudia Melogno de Sandoval" userId="7b33ac6b-1ed2-4b60-a53f-9eac83200df6" providerId="ADAL" clId="{A16665C8-244D-406F-95EC-B6AE9289CABB}" dt="2022-10-15T07:31:07.446" v="2668" actId="21"/>
          <ac:picMkLst>
            <pc:docMk/>
            <pc:sldMk cId="1481705929" sldId="267"/>
            <ac:picMk id="3" creationId="{F78881CC-4CC5-BFE4-9367-1663A3E1642B}"/>
          </ac:picMkLst>
        </pc:picChg>
        <pc:picChg chg="add del mod modCrop">
          <ac:chgData name="Claudia Melogno de Sandoval" userId="7b33ac6b-1ed2-4b60-a53f-9eac83200df6" providerId="ADAL" clId="{A16665C8-244D-406F-95EC-B6AE9289CABB}" dt="2022-10-16T08:30:37.822" v="7264" actId="478"/>
          <ac:picMkLst>
            <pc:docMk/>
            <pc:sldMk cId="1481705929" sldId="267"/>
            <ac:picMk id="4" creationId="{19F1A05A-349C-2277-E2AD-9D296A080171}"/>
          </ac:picMkLst>
        </pc:picChg>
        <pc:picChg chg="add del mod">
          <ac:chgData name="Claudia Melogno de Sandoval" userId="7b33ac6b-1ed2-4b60-a53f-9eac83200df6" providerId="ADAL" clId="{A16665C8-244D-406F-95EC-B6AE9289CABB}" dt="2022-10-13T10:54:43.647" v="717" actId="478"/>
          <ac:picMkLst>
            <pc:docMk/>
            <pc:sldMk cId="1481705929" sldId="267"/>
            <ac:picMk id="4" creationId="{5599619A-0A29-659E-C49C-E7D1681B70D4}"/>
          </ac:picMkLst>
        </pc:picChg>
        <pc:picChg chg="add del mod">
          <ac:chgData name="Claudia Melogno de Sandoval" userId="7b33ac6b-1ed2-4b60-a53f-9eac83200df6" providerId="ADAL" clId="{A16665C8-244D-406F-95EC-B6AE9289CABB}" dt="2022-10-16T08:26:13.086" v="7145" actId="478"/>
          <ac:picMkLst>
            <pc:docMk/>
            <pc:sldMk cId="1481705929" sldId="267"/>
            <ac:picMk id="5" creationId="{7A0A3828-461A-01F6-CFD3-56DF5AAD11EE}"/>
          </ac:picMkLst>
        </pc:picChg>
        <pc:picChg chg="add del">
          <ac:chgData name="Claudia Melogno de Sandoval" userId="7b33ac6b-1ed2-4b60-a53f-9eac83200df6" providerId="ADAL" clId="{A16665C8-244D-406F-95EC-B6AE9289CABB}" dt="2022-10-13T10:54:27.466" v="715" actId="478"/>
          <ac:picMkLst>
            <pc:docMk/>
            <pc:sldMk cId="1481705929" sldId="267"/>
            <ac:picMk id="5" creationId="{B929F899-2F9F-CD3E-0E6E-CA0C0CBF5710}"/>
          </ac:picMkLst>
        </pc:picChg>
        <pc:picChg chg="add del mod modCrop">
          <ac:chgData name="Claudia Melogno de Sandoval" userId="7b33ac6b-1ed2-4b60-a53f-9eac83200df6" providerId="ADAL" clId="{A16665C8-244D-406F-95EC-B6AE9289CABB}" dt="2022-10-15T07:31:40.479" v="2675" actId="21"/>
          <ac:picMkLst>
            <pc:docMk/>
            <pc:sldMk cId="1481705929" sldId="267"/>
            <ac:picMk id="6" creationId="{08931235-CF04-CFA2-26E7-A33FA8435057}"/>
          </ac:picMkLst>
        </pc:picChg>
        <pc:picChg chg="add del mod">
          <ac:chgData name="Claudia Melogno de Sandoval" userId="7b33ac6b-1ed2-4b60-a53f-9eac83200df6" providerId="ADAL" clId="{A16665C8-244D-406F-95EC-B6AE9289CABB}" dt="2022-10-16T08:27:58.293" v="7165" actId="478"/>
          <ac:picMkLst>
            <pc:docMk/>
            <pc:sldMk cId="1481705929" sldId="267"/>
            <ac:picMk id="6" creationId="{6042001F-A30C-0EC2-7234-B66A18E259A1}"/>
          </ac:picMkLst>
        </pc:picChg>
        <pc:picChg chg="add del mod">
          <ac:chgData name="Claudia Melogno de Sandoval" userId="7b33ac6b-1ed2-4b60-a53f-9eac83200df6" providerId="ADAL" clId="{A16665C8-244D-406F-95EC-B6AE9289CABB}" dt="2022-10-15T07:30:32.158" v="2659" actId="21"/>
          <ac:picMkLst>
            <pc:docMk/>
            <pc:sldMk cId="1481705929" sldId="267"/>
            <ac:picMk id="9" creationId="{F18FA9F1-5DDD-1658-9D7E-0BD051615DD7}"/>
          </ac:picMkLst>
        </pc:picChg>
        <pc:picChg chg="add del mod">
          <ac:chgData name="Claudia Melogno de Sandoval" userId="7b33ac6b-1ed2-4b60-a53f-9eac83200df6" providerId="ADAL" clId="{A16665C8-244D-406F-95EC-B6AE9289CABB}" dt="2022-10-13T11:07:10.081" v="792" actId="478"/>
          <ac:picMkLst>
            <pc:docMk/>
            <pc:sldMk cId="1481705929" sldId="267"/>
            <ac:picMk id="10" creationId="{44E89DE4-9831-8FDA-043A-70787A317353}"/>
          </ac:picMkLst>
        </pc:picChg>
        <pc:picChg chg="add del mod">
          <ac:chgData name="Claudia Melogno de Sandoval" userId="7b33ac6b-1ed2-4b60-a53f-9eac83200df6" providerId="ADAL" clId="{A16665C8-244D-406F-95EC-B6AE9289CABB}" dt="2022-10-16T08:30:53.003" v="7268" actId="478"/>
          <ac:picMkLst>
            <pc:docMk/>
            <pc:sldMk cId="1481705929" sldId="267"/>
            <ac:picMk id="10" creationId="{57B66572-105B-EC58-0CFB-AA6D4C3DFD1A}"/>
          </ac:picMkLst>
        </pc:picChg>
        <pc:picChg chg="add del mod">
          <ac:chgData name="Claudia Melogno de Sandoval" userId="7b33ac6b-1ed2-4b60-a53f-9eac83200df6" providerId="ADAL" clId="{A16665C8-244D-406F-95EC-B6AE9289CABB}" dt="2022-10-13T11:09:46.809" v="819" actId="478"/>
          <ac:picMkLst>
            <pc:docMk/>
            <pc:sldMk cId="1481705929" sldId="267"/>
            <ac:picMk id="11" creationId="{152922CF-4971-8B6C-4D23-BF943A3F2A63}"/>
          </ac:picMkLst>
        </pc:picChg>
        <pc:picChg chg="add del mod">
          <ac:chgData name="Claudia Melogno de Sandoval" userId="7b33ac6b-1ed2-4b60-a53f-9eac83200df6" providerId="ADAL" clId="{A16665C8-244D-406F-95EC-B6AE9289CABB}" dt="2022-10-15T07:28:53.215" v="2644" actId="21"/>
          <ac:picMkLst>
            <pc:docMk/>
            <pc:sldMk cId="1481705929" sldId="267"/>
            <ac:picMk id="12" creationId="{FA697F27-085C-0EBE-9BE9-3367D5C45C6E}"/>
          </ac:picMkLst>
        </pc:picChg>
        <pc:picChg chg="add del mod">
          <ac:chgData name="Claudia Melogno de Sandoval" userId="7b33ac6b-1ed2-4b60-a53f-9eac83200df6" providerId="ADAL" clId="{A16665C8-244D-406F-95EC-B6AE9289CABB}" dt="2022-10-13T11:07:11.671" v="793" actId="478"/>
          <ac:picMkLst>
            <pc:docMk/>
            <pc:sldMk cId="1481705929" sldId="267"/>
            <ac:picMk id="13" creationId="{23B4DDFE-D5DB-D42D-BC89-A220323D59A5}"/>
          </ac:picMkLst>
        </pc:picChg>
        <pc:picChg chg="add del mod">
          <ac:chgData name="Claudia Melogno de Sandoval" userId="7b33ac6b-1ed2-4b60-a53f-9eac83200df6" providerId="ADAL" clId="{A16665C8-244D-406F-95EC-B6AE9289CABB}" dt="2022-10-16T08:32:23.718" v="7287" actId="478"/>
          <ac:picMkLst>
            <pc:docMk/>
            <pc:sldMk cId="1481705929" sldId="267"/>
            <ac:picMk id="14" creationId="{1713F35F-94C2-BBD0-EAA8-10E75CEE3008}"/>
          </ac:picMkLst>
        </pc:picChg>
        <pc:picChg chg="add del mod">
          <ac:chgData name="Claudia Melogno de Sandoval" userId="7b33ac6b-1ed2-4b60-a53f-9eac83200df6" providerId="ADAL" clId="{A16665C8-244D-406F-95EC-B6AE9289CABB}" dt="2022-10-15T07:29:05.871" v="2648" actId="21"/>
          <ac:picMkLst>
            <pc:docMk/>
            <pc:sldMk cId="1481705929" sldId="267"/>
            <ac:picMk id="14" creationId="{56DC58EF-7F67-6A78-9431-17921FE7659B}"/>
          </ac:picMkLst>
        </pc:picChg>
        <pc:picChg chg="add del mod">
          <ac:chgData name="Claudia Melogno de Sandoval" userId="7b33ac6b-1ed2-4b60-a53f-9eac83200df6" providerId="ADAL" clId="{A16665C8-244D-406F-95EC-B6AE9289CABB}" dt="2022-10-13T11:01:50.163" v="755" actId="478"/>
          <ac:picMkLst>
            <pc:docMk/>
            <pc:sldMk cId="1481705929" sldId="267"/>
            <ac:picMk id="15" creationId="{682792BF-AF19-AEA0-650B-EDEBCCAB2C59}"/>
          </ac:picMkLst>
        </pc:picChg>
        <pc:picChg chg="add del">
          <ac:chgData name="Claudia Melogno de Sandoval" userId="7b33ac6b-1ed2-4b60-a53f-9eac83200df6" providerId="ADAL" clId="{A16665C8-244D-406F-95EC-B6AE9289CABB}" dt="2022-10-16T08:32:13.463" v="7282"/>
          <ac:picMkLst>
            <pc:docMk/>
            <pc:sldMk cId="1481705929" sldId="267"/>
            <ac:picMk id="15" creationId="{F9511307-0038-9119-31AC-AD2A2948E37F}"/>
          </ac:picMkLst>
        </pc:picChg>
        <pc:picChg chg="add del mod modCrop">
          <ac:chgData name="Claudia Melogno de Sandoval" userId="7b33ac6b-1ed2-4b60-a53f-9eac83200df6" providerId="ADAL" clId="{A16665C8-244D-406F-95EC-B6AE9289CABB}" dt="2022-10-13T11:02:47.097" v="764" actId="478"/>
          <ac:picMkLst>
            <pc:docMk/>
            <pc:sldMk cId="1481705929" sldId="267"/>
            <ac:picMk id="16" creationId="{55A163D4-B43F-DDAD-6167-002E885564F6}"/>
          </ac:picMkLst>
        </pc:picChg>
        <pc:picChg chg="add del mod">
          <ac:chgData name="Claudia Melogno de Sandoval" userId="7b33ac6b-1ed2-4b60-a53f-9eac83200df6" providerId="ADAL" clId="{A16665C8-244D-406F-95EC-B6AE9289CABB}" dt="2022-10-13T11:03:05.896" v="767" actId="478"/>
          <ac:picMkLst>
            <pc:docMk/>
            <pc:sldMk cId="1481705929" sldId="267"/>
            <ac:picMk id="17" creationId="{D7B93EDC-72F9-1366-B689-C4D971214766}"/>
          </ac:picMkLst>
        </pc:picChg>
        <pc:picChg chg="add mod">
          <ac:chgData name="Claudia Melogno de Sandoval" userId="7b33ac6b-1ed2-4b60-a53f-9eac83200df6" providerId="ADAL" clId="{A16665C8-244D-406F-95EC-B6AE9289CABB}" dt="2022-10-16T08:32:35.973" v="7289" actId="1076"/>
          <ac:picMkLst>
            <pc:docMk/>
            <pc:sldMk cId="1481705929" sldId="267"/>
            <ac:picMk id="17" creationId="{FA8C19B3-58C9-3C60-FC22-C0A66D4207FF}"/>
          </ac:picMkLst>
        </pc:picChg>
        <pc:picChg chg="add del mod modCrop">
          <ac:chgData name="Claudia Melogno de Sandoval" userId="7b33ac6b-1ed2-4b60-a53f-9eac83200df6" providerId="ADAL" clId="{A16665C8-244D-406F-95EC-B6AE9289CABB}" dt="2022-10-13T11:07:08.128" v="791" actId="478"/>
          <ac:picMkLst>
            <pc:docMk/>
            <pc:sldMk cId="1481705929" sldId="267"/>
            <ac:picMk id="18" creationId="{AF5534E8-E28C-6D06-4C66-E6E04419A166}"/>
          </ac:picMkLst>
        </pc:picChg>
        <pc:picChg chg="add del mod">
          <ac:chgData name="Claudia Melogno de Sandoval" userId="7b33ac6b-1ed2-4b60-a53f-9eac83200df6" providerId="ADAL" clId="{A16665C8-244D-406F-95EC-B6AE9289CABB}" dt="2022-10-13T11:06:52.864" v="788" actId="478"/>
          <ac:picMkLst>
            <pc:docMk/>
            <pc:sldMk cId="1481705929" sldId="267"/>
            <ac:picMk id="19" creationId="{304DBE7C-900C-8933-91A0-99A7C5C24DCC}"/>
          </ac:picMkLst>
        </pc:picChg>
        <pc:picChg chg="add del mod">
          <ac:chgData name="Claudia Melogno de Sandoval" userId="7b33ac6b-1ed2-4b60-a53f-9eac83200df6" providerId="ADAL" clId="{A16665C8-244D-406F-95EC-B6AE9289CABB}" dt="2022-10-15T07:28:34.301" v="2639" actId="21"/>
          <ac:picMkLst>
            <pc:docMk/>
            <pc:sldMk cId="1481705929" sldId="267"/>
            <ac:picMk id="20" creationId="{8FD3A425-2FA5-A35C-ED3E-89D17DD454A3}"/>
          </ac:picMkLst>
        </pc:picChg>
        <pc:picChg chg="add del mod">
          <ac:chgData name="Claudia Melogno de Sandoval" userId="7b33ac6b-1ed2-4b60-a53f-9eac83200df6" providerId="ADAL" clId="{A16665C8-244D-406F-95EC-B6AE9289CABB}" dt="2022-10-13T11:07:56.137" v="798" actId="478"/>
          <ac:picMkLst>
            <pc:docMk/>
            <pc:sldMk cId="1481705929" sldId="267"/>
            <ac:picMk id="21" creationId="{FE40A61C-4B50-223D-3684-64DE48DBD289}"/>
          </ac:picMkLst>
        </pc:picChg>
        <pc:picChg chg="add del mod modCrop">
          <ac:chgData name="Claudia Melogno de Sandoval" userId="7b33ac6b-1ed2-4b60-a53f-9eac83200df6" providerId="ADAL" clId="{A16665C8-244D-406F-95EC-B6AE9289CABB}" dt="2022-10-15T07:29:22.984" v="2652" actId="21"/>
          <ac:picMkLst>
            <pc:docMk/>
            <pc:sldMk cId="1481705929" sldId="267"/>
            <ac:picMk id="22" creationId="{68A433D4-6421-0571-FBDC-4EE52AD6DFC6}"/>
          </ac:picMkLst>
        </pc:picChg>
        <pc:picChg chg="add del mod modCrop">
          <ac:chgData name="Claudia Melogno de Sandoval" userId="7b33ac6b-1ed2-4b60-a53f-9eac83200df6" providerId="ADAL" clId="{A16665C8-244D-406F-95EC-B6AE9289CABB}" dt="2022-10-15T07:31:53.648" v="2678" actId="21"/>
          <ac:picMkLst>
            <pc:docMk/>
            <pc:sldMk cId="1481705929" sldId="267"/>
            <ac:picMk id="23" creationId="{4C5D3117-F45B-A961-113A-C74D6A17119C}"/>
          </ac:picMkLst>
        </pc:picChg>
        <pc:picChg chg="add mod">
          <ac:chgData name="Claudia Melogno de Sandoval" userId="7b33ac6b-1ed2-4b60-a53f-9eac83200df6" providerId="ADAL" clId="{A16665C8-244D-406F-95EC-B6AE9289CABB}" dt="2022-10-16T09:04:52.687" v="7516" actId="1076"/>
          <ac:picMkLst>
            <pc:docMk/>
            <pc:sldMk cId="1481705929" sldId="267"/>
            <ac:picMk id="30" creationId="{15DFA0FE-0AB4-43BC-1C1F-E72596B05DEF}"/>
          </ac:picMkLst>
        </pc:picChg>
      </pc:sldChg>
      <pc:sldChg chg="addSp delSp modSp add del mod ord">
        <pc:chgData name="Claudia Melogno de Sandoval" userId="7b33ac6b-1ed2-4b60-a53f-9eac83200df6" providerId="ADAL" clId="{A16665C8-244D-406F-95EC-B6AE9289CABB}" dt="2022-10-15T10:52:36.078" v="4288" actId="2696"/>
        <pc:sldMkLst>
          <pc:docMk/>
          <pc:sldMk cId="603381413" sldId="268"/>
        </pc:sldMkLst>
        <pc:spChg chg="mod">
          <ac:chgData name="Claudia Melogno de Sandoval" userId="7b33ac6b-1ed2-4b60-a53f-9eac83200df6" providerId="ADAL" clId="{A16665C8-244D-406F-95EC-B6AE9289CABB}" dt="2022-10-15T07:04:40.287" v="2063" actId="20577"/>
          <ac:spMkLst>
            <pc:docMk/>
            <pc:sldMk cId="603381413" sldId="268"/>
            <ac:spMk id="2" creationId="{4655EA9E-6413-404E-B6A6-F6744C54D735}"/>
          </ac:spMkLst>
        </pc:spChg>
        <pc:spChg chg="mod">
          <ac:chgData name="Claudia Melogno de Sandoval" userId="7b33ac6b-1ed2-4b60-a53f-9eac83200df6" providerId="ADAL" clId="{A16665C8-244D-406F-95EC-B6AE9289CABB}" dt="2022-10-15T10:43:06.499" v="4042" actId="14100"/>
          <ac:spMkLst>
            <pc:docMk/>
            <pc:sldMk cId="603381413" sldId="268"/>
            <ac:spMk id="3" creationId="{1CADAFA8-2092-C4A4-7A26-6DFC6D1B0347}"/>
          </ac:spMkLst>
        </pc:spChg>
        <pc:picChg chg="add del mod modCrop">
          <ac:chgData name="Claudia Melogno de Sandoval" userId="7b33ac6b-1ed2-4b60-a53f-9eac83200df6" providerId="ADAL" clId="{A16665C8-244D-406F-95EC-B6AE9289CABB}" dt="2022-10-15T10:43:14.839" v="4043" actId="21"/>
          <ac:picMkLst>
            <pc:docMk/>
            <pc:sldMk cId="603381413" sldId="268"/>
            <ac:picMk id="4" creationId="{7963BFCE-E704-D0C6-9FAE-EA636B080F0E}"/>
          </ac:picMkLst>
        </pc:picChg>
      </pc:sldChg>
      <pc:sldChg chg="addSp delSp modSp add mod ord modNotesTx">
        <pc:chgData name="Claudia Melogno de Sandoval" userId="7b33ac6b-1ed2-4b60-a53f-9eac83200df6" providerId="ADAL" clId="{A16665C8-244D-406F-95EC-B6AE9289CABB}" dt="2022-10-16T21:11:05.530" v="11407" actId="20577"/>
        <pc:sldMkLst>
          <pc:docMk/>
          <pc:sldMk cId="1293046879" sldId="269"/>
        </pc:sldMkLst>
        <pc:spChg chg="mod">
          <ac:chgData name="Claudia Melogno de Sandoval" userId="7b33ac6b-1ed2-4b60-a53f-9eac83200df6" providerId="ADAL" clId="{A16665C8-244D-406F-95EC-B6AE9289CABB}" dt="2022-10-15T07:05:50.088" v="2172" actId="20577"/>
          <ac:spMkLst>
            <pc:docMk/>
            <pc:sldMk cId="1293046879" sldId="269"/>
            <ac:spMk id="2" creationId="{4655EA9E-6413-404E-B6A6-F6744C54D735}"/>
          </ac:spMkLst>
        </pc:spChg>
        <pc:spChg chg="mod">
          <ac:chgData name="Claudia Melogno de Sandoval" userId="7b33ac6b-1ed2-4b60-a53f-9eac83200df6" providerId="ADAL" clId="{A16665C8-244D-406F-95EC-B6AE9289CABB}" dt="2022-10-15T07:27:04.663" v="2634" actId="1076"/>
          <ac:spMkLst>
            <pc:docMk/>
            <pc:sldMk cId="1293046879" sldId="269"/>
            <ac:spMk id="3" creationId="{1CADAFA8-2092-C4A4-7A26-6DFC6D1B0347}"/>
          </ac:spMkLst>
        </pc:spChg>
        <pc:spChg chg="add mod">
          <ac:chgData name="Claudia Melogno de Sandoval" userId="7b33ac6b-1ed2-4b60-a53f-9eac83200df6" providerId="ADAL" clId="{A16665C8-244D-406F-95EC-B6AE9289CABB}" dt="2022-10-15T07:40:43.097" v="2718" actId="13822"/>
          <ac:spMkLst>
            <pc:docMk/>
            <pc:sldMk cId="1293046879" sldId="269"/>
            <ac:spMk id="30" creationId="{7FB8914A-80B3-DDA5-BF78-306BE53D6881}"/>
          </ac:spMkLst>
        </pc:spChg>
        <pc:spChg chg="add mod">
          <ac:chgData name="Claudia Melogno de Sandoval" userId="7b33ac6b-1ed2-4b60-a53f-9eac83200df6" providerId="ADAL" clId="{A16665C8-244D-406F-95EC-B6AE9289CABB}" dt="2022-10-15T09:26:58.741" v="2798" actId="1076"/>
          <ac:spMkLst>
            <pc:docMk/>
            <pc:sldMk cId="1293046879" sldId="269"/>
            <ac:spMk id="34" creationId="{580286D9-9100-CB1C-E14E-7FA710D4E041}"/>
          </ac:spMkLst>
        </pc:spChg>
        <pc:spChg chg="add mod">
          <ac:chgData name="Claudia Melogno de Sandoval" userId="7b33ac6b-1ed2-4b60-a53f-9eac83200df6" providerId="ADAL" clId="{A16665C8-244D-406F-95EC-B6AE9289CABB}" dt="2022-10-15T09:28:40.483" v="2846" actId="1076"/>
          <ac:spMkLst>
            <pc:docMk/>
            <pc:sldMk cId="1293046879" sldId="269"/>
            <ac:spMk id="40" creationId="{7FA69354-1F3E-EA4D-7A4D-EC8A8415FE32}"/>
          </ac:spMkLst>
        </pc:spChg>
        <pc:spChg chg="add mod">
          <ac:chgData name="Claudia Melogno de Sandoval" userId="7b33ac6b-1ed2-4b60-a53f-9eac83200df6" providerId="ADAL" clId="{A16665C8-244D-406F-95EC-B6AE9289CABB}" dt="2022-10-15T09:39:34.395" v="2869" actId="1076"/>
          <ac:spMkLst>
            <pc:docMk/>
            <pc:sldMk cId="1293046879" sldId="269"/>
            <ac:spMk id="41" creationId="{E9899366-3133-9A6E-78A1-062BB2292E1A}"/>
          </ac:spMkLst>
        </pc:spChg>
        <pc:spChg chg="add mod">
          <ac:chgData name="Claudia Melogno de Sandoval" userId="7b33ac6b-1ed2-4b60-a53f-9eac83200df6" providerId="ADAL" clId="{A16665C8-244D-406F-95EC-B6AE9289CABB}" dt="2022-10-15T09:43:48.284" v="2915" actId="1076"/>
          <ac:spMkLst>
            <pc:docMk/>
            <pc:sldMk cId="1293046879" sldId="269"/>
            <ac:spMk id="48" creationId="{D2AD24DE-B4CC-0AFA-8CBD-1B4EF82B842E}"/>
          </ac:spMkLst>
        </pc:spChg>
        <pc:spChg chg="add mod">
          <ac:chgData name="Claudia Melogno de Sandoval" userId="7b33ac6b-1ed2-4b60-a53f-9eac83200df6" providerId="ADAL" clId="{A16665C8-244D-406F-95EC-B6AE9289CABB}" dt="2022-10-15T09:50:38.070" v="3084" actId="20577"/>
          <ac:spMkLst>
            <pc:docMk/>
            <pc:sldMk cId="1293046879" sldId="269"/>
            <ac:spMk id="51" creationId="{67C64E78-9F9D-21C3-58C2-0EDD28D1AD5E}"/>
          </ac:spMkLst>
        </pc:spChg>
        <pc:spChg chg="add mod">
          <ac:chgData name="Claudia Melogno de Sandoval" userId="7b33ac6b-1ed2-4b60-a53f-9eac83200df6" providerId="ADAL" clId="{A16665C8-244D-406F-95EC-B6AE9289CABB}" dt="2022-10-15T09:47:59.994" v="3066" actId="552"/>
          <ac:spMkLst>
            <pc:docMk/>
            <pc:sldMk cId="1293046879" sldId="269"/>
            <ac:spMk id="53" creationId="{5C839C02-6E69-C1A1-8463-B555BF2BF590}"/>
          </ac:spMkLst>
        </pc:spChg>
        <pc:spChg chg="add mod">
          <ac:chgData name="Claudia Melogno de Sandoval" userId="7b33ac6b-1ed2-4b60-a53f-9eac83200df6" providerId="ADAL" clId="{A16665C8-244D-406F-95EC-B6AE9289CABB}" dt="2022-10-15T09:47:59.994" v="3066" actId="552"/>
          <ac:spMkLst>
            <pc:docMk/>
            <pc:sldMk cId="1293046879" sldId="269"/>
            <ac:spMk id="54" creationId="{1B48BA2C-4D06-B10C-D261-3A8B70D428F1}"/>
          </ac:spMkLst>
        </pc:spChg>
        <pc:picChg chg="add mod">
          <ac:chgData name="Claudia Melogno de Sandoval" userId="7b33ac6b-1ed2-4b60-a53f-9eac83200df6" providerId="ADAL" clId="{A16665C8-244D-406F-95EC-B6AE9289CABB}" dt="2022-10-16T09:17:54.479" v="7574" actId="1076"/>
          <ac:picMkLst>
            <pc:docMk/>
            <pc:sldMk cId="1293046879" sldId="269"/>
            <ac:picMk id="4" creationId="{AC8117F5-00F6-D34A-2094-48CB25A94F28}"/>
          </ac:picMkLst>
        </pc:picChg>
        <pc:picChg chg="add mod">
          <ac:chgData name="Claudia Melogno de Sandoval" userId="7b33ac6b-1ed2-4b60-a53f-9eac83200df6" providerId="ADAL" clId="{A16665C8-244D-406F-95EC-B6AE9289CABB}" dt="2022-10-15T07:37:07.009" v="2698" actId="14100"/>
          <ac:picMkLst>
            <pc:docMk/>
            <pc:sldMk cId="1293046879" sldId="269"/>
            <ac:picMk id="5" creationId="{377F4CE6-C1E0-AD88-E420-40DCB9C6A790}"/>
          </ac:picMkLst>
        </pc:picChg>
        <pc:picChg chg="add del mod">
          <ac:chgData name="Claudia Melogno de Sandoval" userId="7b33ac6b-1ed2-4b60-a53f-9eac83200df6" providerId="ADAL" clId="{A16665C8-244D-406F-95EC-B6AE9289CABB}" dt="2022-10-15T07:43:43" v="2729" actId="478"/>
          <ac:picMkLst>
            <pc:docMk/>
            <pc:sldMk cId="1293046879" sldId="269"/>
            <ac:picMk id="6" creationId="{2209D590-1194-2674-7BE9-5923AD5D0E60}"/>
          </ac:picMkLst>
        </pc:picChg>
        <pc:picChg chg="add mod">
          <ac:chgData name="Claudia Melogno de Sandoval" userId="7b33ac6b-1ed2-4b60-a53f-9eac83200df6" providerId="ADAL" clId="{A16665C8-244D-406F-95EC-B6AE9289CABB}" dt="2022-10-16T09:27:55.853" v="7881" actId="1076"/>
          <ac:picMkLst>
            <pc:docMk/>
            <pc:sldMk cId="1293046879" sldId="269"/>
            <ac:picMk id="6" creationId="{A5EB5CD8-4756-7330-D75C-F03E0A49EB20}"/>
          </ac:picMkLst>
        </pc:picChg>
        <pc:picChg chg="add mod">
          <ac:chgData name="Claudia Melogno de Sandoval" userId="7b33ac6b-1ed2-4b60-a53f-9eac83200df6" providerId="ADAL" clId="{A16665C8-244D-406F-95EC-B6AE9289CABB}" dt="2022-10-15T09:51:59.680" v="3165" actId="1076"/>
          <ac:picMkLst>
            <pc:docMk/>
            <pc:sldMk cId="1293046879" sldId="269"/>
            <ac:picMk id="7" creationId="{C97C2424-F51E-92E3-611D-AE99B5470EFE}"/>
          </ac:picMkLst>
        </pc:picChg>
        <pc:picChg chg="add mod">
          <ac:chgData name="Claudia Melogno de Sandoval" userId="7b33ac6b-1ed2-4b60-a53f-9eac83200df6" providerId="ADAL" clId="{A16665C8-244D-406F-95EC-B6AE9289CABB}" dt="2022-10-15T09:51:54.563" v="3163" actId="1076"/>
          <ac:picMkLst>
            <pc:docMk/>
            <pc:sldMk cId="1293046879" sldId="269"/>
            <ac:picMk id="8" creationId="{161BBBEE-182A-8D7C-0FFA-E5DCFB725AED}"/>
          </ac:picMkLst>
        </pc:picChg>
        <pc:picChg chg="add del mod">
          <ac:chgData name="Claudia Melogno de Sandoval" userId="7b33ac6b-1ed2-4b60-a53f-9eac83200df6" providerId="ADAL" clId="{A16665C8-244D-406F-95EC-B6AE9289CABB}" dt="2022-10-15T07:44:38.368" v="2734" actId="478"/>
          <ac:picMkLst>
            <pc:docMk/>
            <pc:sldMk cId="1293046879" sldId="269"/>
            <ac:picMk id="9" creationId="{14D302F5-2A4B-A7C4-F9B4-0F9259136EF1}"/>
          </ac:picMkLst>
        </pc:picChg>
        <pc:picChg chg="add mod">
          <ac:chgData name="Claudia Melogno de Sandoval" userId="7b33ac6b-1ed2-4b60-a53f-9eac83200df6" providerId="ADAL" clId="{A16665C8-244D-406F-95EC-B6AE9289CABB}" dt="2022-10-15T09:51:57.439" v="3164" actId="1076"/>
          <ac:picMkLst>
            <pc:docMk/>
            <pc:sldMk cId="1293046879" sldId="269"/>
            <ac:picMk id="10" creationId="{D7FF6135-D4B1-54F8-EF07-183603F5D43F}"/>
          </ac:picMkLst>
        </pc:picChg>
        <pc:picChg chg="add mod">
          <ac:chgData name="Claudia Melogno de Sandoval" userId="7b33ac6b-1ed2-4b60-a53f-9eac83200df6" providerId="ADAL" clId="{A16665C8-244D-406F-95EC-B6AE9289CABB}" dt="2022-10-15T09:51:31.759" v="3158" actId="1076"/>
          <ac:picMkLst>
            <pc:docMk/>
            <pc:sldMk cId="1293046879" sldId="269"/>
            <ac:picMk id="11" creationId="{C87A7F0A-C61F-E5D7-8A6E-DFA11B205E13}"/>
          </ac:picMkLst>
        </pc:picChg>
        <pc:picChg chg="add del mod">
          <ac:chgData name="Claudia Melogno de Sandoval" userId="7b33ac6b-1ed2-4b60-a53f-9eac83200df6" providerId="ADAL" clId="{A16665C8-244D-406F-95EC-B6AE9289CABB}" dt="2022-10-16T09:15:08.240" v="7554" actId="478"/>
          <ac:picMkLst>
            <pc:docMk/>
            <pc:sldMk cId="1293046879" sldId="269"/>
            <ac:picMk id="12" creationId="{0E435746-C209-6573-6E4E-1F9DC153C105}"/>
          </ac:picMkLst>
        </pc:picChg>
        <pc:picChg chg="add del mod">
          <ac:chgData name="Claudia Melogno de Sandoval" userId="7b33ac6b-1ed2-4b60-a53f-9eac83200df6" providerId="ADAL" clId="{A16665C8-244D-406F-95EC-B6AE9289CABB}" dt="2022-10-15T07:45:02.922" v="2736" actId="478"/>
          <ac:picMkLst>
            <pc:docMk/>
            <pc:sldMk cId="1293046879" sldId="269"/>
            <ac:picMk id="13" creationId="{95ECDF33-B39D-4C22-AC99-130351C44808}"/>
          </ac:picMkLst>
        </pc:picChg>
        <pc:picChg chg="add mod">
          <ac:chgData name="Claudia Melogno de Sandoval" userId="7b33ac6b-1ed2-4b60-a53f-9eac83200df6" providerId="ADAL" clId="{A16665C8-244D-406F-95EC-B6AE9289CABB}" dt="2022-10-16T09:27:36.970" v="7880" actId="1076"/>
          <ac:picMkLst>
            <pc:docMk/>
            <pc:sldMk cId="1293046879" sldId="269"/>
            <ac:picMk id="14" creationId="{05642A39-F0F8-BBAD-53E8-2DFD9A7DE1AA}"/>
          </ac:picMkLst>
        </pc:picChg>
        <pc:picChg chg="add mod">
          <ac:chgData name="Claudia Melogno de Sandoval" userId="7b33ac6b-1ed2-4b60-a53f-9eac83200df6" providerId="ADAL" clId="{A16665C8-244D-406F-95EC-B6AE9289CABB}" dt="2022-10-15T09:51:27.159" v="3157" actId="1076"/>
          <ac:picMkLst>
            <pc:docMk/>
            <pc:sldMk cId="1293046879" sldId="269"/>
            <ac:picMk id="32" creationId="{D8133BE6-85CD-D30F-DAD3-9B4C3C3AAEEE}"/>
          </ac:picMkLst>
        </pc:picChg>
        <pc:picChg chg="add mod">
          <ac:chgData name="Claudia Melogno de Sandoval" userId="7b33ac6b-1ed2-4b60-a53f-9eac83200df6" providerId="ADAL" clId="{A16665C8-244D-406F-95EC-B6AE9289CABB}" dt="2022-10-15T09:52:20.653" v="3166" actId="1076"/>
          <ac:picMkLst>
            <pc:docMk/>
            <pc:sldMk cId="1293046879" sldId="269"/>
            <ac:picMk id="33" creationId="{5044FE45-4950-569F-83BE-88ACCE868C73}"/>
          </ac:picMkLst>
        </pc:picChg>
        <pc:picChg chg="add mod">
          <ac:chgData name="Claudia Melogno de Sandoval" userId="7b33ac6b-1ed2-4b60-a53f-9eac83200df6" providerId="ADAL" clId="{A16665C8-244D-406F-95EC-B6AE9289CABB}" dt="2022-10-15T09:48:24.823" v="3069" actId="1076"/>
          <ac:picMkLst>
            <pc:docMk/>
            <pc:sldMk cId="1293046879" sldId="269"/>
            <ac:picMk id="55" creationId="{CD7AB704-BB24-D5BC-6A4C-ADFD90928234}"/>
          </ac:picMkLst>
        </pc:picChg>
        <pc:picChg chg="add mod">
          <ac:chgData name="Claudia Melogno de Sandoval" userId="7b33ac6b-1ed2-4b60-a53f-9eac83200df6" providerId="ADAL" clId="{A16665C8-244D-406F-95EC-B6AE9289CABB}" dt="2022-10-15T09:48:38.075" v="3071" actId="1076"/>
          <ac:picMkLst>
            <pc:docMk/>
            <pc:sldMk cId="1293046879" sldId="269"/>
            <ac:picMk id="56" creationId="{D9344594-F523-F80B-CBBB-92659DC75C8E}"/>
          </ac:picMkLst>
        </pc:picChg>
        <pc:picChg chg="add mod">
          <ac:chgData name="Claudia Melogno de Sandoval" userId="7b33ac6b-1ed2-4b60-a53f-9eac83200df6" providerId="ADAL" clId="{A16665C8-244D-406F-95EC-B6AE9289CABB}" dt="2022-10-15T10:43:34.306" v="4046" actId="1076"/>
          <ac:picMkLst>
            <pc:docMk/>
            <pc:sldMk cId="1293046879" sldId="269"/>
            <ac:picMk id="57" creationId="{F39DAB4E-470A-9E18-E550-82B8E0BECF48}"/>
          </ac:picMkLst>
        </pc:picChg>
        <pc:picChg chg="add mod">
          <ac:chgData name="Claudia Melogno de Sandoval" userId="7b33ac6b-1ed2-4b60-a53f-9eac83200df6" providerId="ADAL" clId="{A16665C8-244D-406F-95EC-B6AE9289CABB}" dt="2022-10-16T09:27:16.752" v="7878" actId="1076"/>
          <ac:picMkLst>
            <pc:docMk/>
            <pc:sldMk cId="1293046879" sldId="269"/>
            <ac:picMk id="58" creationId="{05ADB9DF-56C4-7050-5078-EA6F9AE9007D}"/>
          </ac:picMkLst>
        </pc:picChg>
        <pc:picChg chg="add mod">
          <ac:chgData name="Claudia Melogno de Sandoval" userId="7b33ac6b-1ed2-4b60-a53f-9eac83200df6" providerId="ADAL" clId="{A16665C8-244D-406F-95EC-B6AE9289CABB}" dt="2022-10-16T09:27:21.242" v="7879" actId="1076"/>
          <ac:picMkLst>
            <pc:docMk/>
            <pc:sldMk cId="1293046879" sldId="269"/>
            <ac:picMk id="1026" creationId="{00DD598F-19A5-1DD2-1BB9-5616B6E858AA}"/>
          </ac:picMkLst>
        </pc:picChg>
        <pc:cxnChg chg="add mod">
          <ac:chgData name="Claudia Melogno de Sandoval" userId="7b33ac6b-1ed2-4b60-a53f-9eac83200df6" providerId="ADAL" clId="{A16665C8-244D-406F-95EC-B6AE9289CABB}" dt="2022-10-15T07:40:52.878" v="2720" actId="14100"/>
          <ac:cxnSpMkLst>
            <pc:docMk/>
            <pc:sldMk cId="1293046879" sldId="269"/>
            <ac:cxnSpMk id="16" creationId="{A9CDCE92-1583-542A-D1A1-EDF3BD299987}"/>
          </ac:cxnSpMkLst>
        </pc:cxnChg>
        <pc:cxnChg chg="add mod">
          <ac:chgData name="Claudia Melogno de Sandoval" userId="7b33ac6b-1ed2-4b60-a53f-9eac83200df6" providerId="ADAL" clId="{A16665C8-244D-406F-95EC-B6AE9289CABB}" dt="2022-10-15T07:40:02.068" v="2715" actId="14100"/>
          <ac:cxnSpMkLst>
            <pc:docMk/>
            <pc:sldMk cId="1293046879" sldId="269"/>
            <ac:cxnSpMk id="18" creationId="{B1634FB0-9FB8-E632-7736-F7CA5A3D4C31}"/>
          </ac:cxnSpMkLst>
        </pc:cxnChg>
        <pc:cxnChg chg="add mod">
          <ac:chgData name="Claudia Melogno de Sandoval" userId="7b33ac6b-1ed2-4b60-a53f-9eac83200df6" providerId="ADAL" clId="{A16665C8-244D-406F-95EC-B6AE9289CABB}" dt="2022-10-15T07:39:51.564" v="2714" actId="1076"/>
          <ac:cxnSpMkLst>
            <pc:docMk/>
            <pc:sldMk cId="1293046879" sldId="269"/>
            <ac:cxnSpMk id="20" creationId="{489A41FF-256D-5E72-4ED4-1C196032D165}"/>
          </ac:cxnSpMkLst>
        </pc:cxnChg>
        <pc:cxnChg chg="add mod">
          <ac:chgData name="Claudia Melogno de Sandoval" userId="7b33ac6b-1ed2-4b60-a53f-9eac83200df6" providerId="ADAL" clId="{A16665C8-244D-406F-95EC-B6AE9289CABB}" dt="2022-10-15T07:39:40.966" v="2711" actId="14100"/>
          <ac:cxnSpMkLst>
            <pc:docMk/>
            <pc:sldMk cId="1293046879" sldId="269"/>
            <ac:cxnSpMk id="23" creationId="{7883047C-C2C4-9435-6DC0-28F6EF7F8ADE}"/>
          </ac:cxnSpMkLst>
        </pc:cxnChg>
        <pc:cxnChg chg="add mod">
          <ac:chgData name="Claudia Melogno de Sandoval" userId="7b33ac6b-1ed2-4b60-a53f-9eac83200df6" providerId="ADAL" clId="{A16665C8-244D-406F-95EC-B6AE9289CABB}" dt="2022-10-15T09:26:52.948" v="2797" actId="1076"/>
          <ac:cxnSpMkLst>
            <pc:docMk/>
            <pc:sldMk cId="1293046879" sldId="269"/>
            <ac:cxnSpMk id="36" creationId="{3E01579B-6087-F64C-32E0-0F69CD88AAA8}"/>
          </ac:cxnSpMkLst>
        </pc:cxnChg>
        <pc:cxnChg chg="add mod">
          <ac:chgData name="Claudia Melogno de Sandoval" userId="7b33ac6b-1ed2-4b60-a53f-9eac83200df6" providerId="ADAL" clId="{A16665C8-244D-406F-95EC-B6AE9289CABB}" dt="2022-10-15T09:44:28.440" v="2919" actId="1076"/>
          <ac:cxnSpMkLst>
            <pc:docMk/>
            <pc:sldMk cId="1293046879" sldId="269"/>
            <ac:cxnSpMk id="42" creationId="{DD12447F-0887-5E13-A5AC-54ECEB436AAA}"/>
          </ac:cxnSpMkLst>
        </pc:cxnChg>
        <pc:cxnChg chg="add mod">
          <ac:chgData name="Claudia Melogno de Sandoval" userId="7b33ac6b-1ed2-4b60-a53f-9eac83200df6" providerId="ADAL" clId="{A16665C8-244D-406F-95EC-B6AE9289CABB}" dt="2022-10-15T09:42:44.782" v="2885" actId="1076"/>
          <ac:cxnSpMkLst>
            <pc:docMk/>
            <pc:sldMk cId="1293046879" sldId="269"/>
            <ac:cxnSpMk id="44" creationId="{29FA4A24-ECA3-76A0-6364-1F9521769AC1}"/>
          </ac:cxnSpMkLst>
        </pc:cxnChg>
        <pc:cxnChg chg="add mod">
          <ac:chgData name="Claudia Melogno de Sandoval" userId="7b33ac6b-1ed2-4b60-a53f-9eac83200df6" providerId="ADAL" clId="{A16665C8-244D-406F-95EC-B6AE9289CABB}" dt="2022-10-15T09:42:44.782" v="2885" actId="1076"/>
          <ac:cxnSpMkLst>
            <pc:docMk/>
            <pc:sldMk cId="1293046879" sldId="269"/>
            <ac:cxnSpMk id="45" creationId="{51F1CA17-5D4C-D237-1153-758FFDC4EB10}"/>
          </ac:cxnSpMkLst>
        </pc:cxnChg>
        <pc:cxnChg chg="add del mod">
          <ac:chgData name="Claudia Melogno de Sandoval" userId="7b33ac6b-1ed2-4b60-a53f-9eac83200df6" providerId="ADAL" clId="{A16665C8-244D-406F-95EC-B6AE9289CABB}" dt="2022-10-15T09:43:07.947" v="2890"/>
          <ac:cxnSpMkLst>
            <pc:docMk/>
            <pc:sldMk cId="1293046879" sldId="269"/>
            <ac:cxnSpMk id="46" creationId="{74A1274F-298F-7152-8263-942465A4357B}"/>
          </ac:cxnSpMkLst>
        </pc:cxnChg>
        <pc:cxnChg chg="add del mod">
          <ac:chgData name="Claudia Melogno de Sandoval" userId="7b33ac6b-1ed2-4b60-a53f-9eac83200df6" providerId="ADAL" clId="{A16665C8-244D-406F-95EC-B6AE9289CABB}" dt="2022-10-15T09:43:07.947" v="2890"/>
          <ac:cxnSpMkLst>
            <pc:docMk/>
            <pc:sldMk cId="1293046879" sldId="269"/>
            <ac:cxnSpMk id="47" creationId="{36A0FF63-CB41-F2E3-D821-47ADF280B5B5}"/>
          </ac:cxnSpMkLst>
        </pc:cxnChg>
        <pc:cxnChg chg="add mod">
          <ac:chgData name="Claudia Melogno de Sandoval" userId="7b33ac6b-1ed2-4b60-a53f-9eac83200df6" providerId="ADAL" clId="{A16665C8-244D-406F-95EC-B6AE9289CABB}" dt="2022-10-15T09:45:39.387" v="2982" actId="1035"/>
          <ac:cxnSpMkLst>
            <pc:docMk/>
            <pc:sldMk cId="1293046879" sldId="269"/>
            <ac:cxnSpMk id="49" creationId="{575FE3FE-1CD0-6B12-050C-91CBD63F2982}"/>
          </ac:cxnSpMkLst>
        </pc:cxnChg>
        <pc:cxnChg chg="add del mod">
          <ac:chgData name="Claudia Melogno de Sandoval" userId="7b33ac6b-1ed2-4b60-a53f-9eac83200df6" providerId="ADAL" clId="{A16665C8-244D-406F-95EC-B6AE9289CABB}" dt="2022-10-15T09:45:18.442" v="2973" actId="478"/>
          <ac:cxnSpMkLst>
            <pc:docMk/>
            <pc:sldMk cId="1293046879" sldId="269"/>
            <ac:cxnSpMk id="50" creationId="{A6AFE148-D630-9A6C-E036-D96E2B9B7310}"/>
          </ac:cxnSpMkLst>
        </pc:cxnChg>
        <pc:cxnChg chg="add mod">
          <ac:chgData name="Claudia Melogno de Sandoval" userId="7b33ac6b-1ed2-4b60-a53f-9eac83200df6" providerId="ADAL" clId="{A16665C8-244D-406F-95EC-B6AE9289CABB}" dt="2022-10-15T09:45:39.387" v="2982" actId="1035"/>
          <ac:cxnSpMkLst>
            <pc:docMk/>
            <pc:sldMk cId="1293046879" sldId="269"/>
            <ac:cxnSpMk id="52" creationId="{08869CA5-1BF8-F8DA-3D10-E3D4A74BCDE1}"/>
          </ac:cxnSpMkLst>
        </pc:cxnChg>
      </pc:sldChg>
      <pc:sldChg chg="addSp delSp modSp add mod modNotesTx">
        <pc:chgData name="Claudia Melogno de Sandoval" userId="7b33ac6b-1ed2-4b60-a53f-9eac83200df6" providerId="ADAL" clId="{A16665C8-244D-406F-95EC-B6AE9289CABB}" dt="2022-10-16T21:11:59.260" v="11445" actId="20577"/>
        <pc:sldMkLst>
          <pc:docMk/>
          <pc:sldMk cId="1423718900" sldId="270"/>
        </pc:sldMkLst>
        <pc:spChg chg="mod">
          <ac:chgData name="Claudia Melogno de Sandoval" userId="7b33ac6b-1ed2-4b60-a53f-9eac83200df6" providerId="ADAL" clId="{A16665C8-244D-406F-95EC-B6AE9289CABB}" dt="2022-10-15T10:10:17.055" v="4032" actId="20577"/>
          <ac:spMkLst>
            <pc:docMk/>
            <pc:sldMk cId="1423718900" sldId="270"/>
            <ac:spMk id="2" creationId="{4655EA9E-6413-404E-B6A6-F6744C54D735}"/>
          </ac:spMkLst>
        </pc:spChg>
        <pc:spChg chg="add del mod">
          <ac:chgData name="Claudia Melogno de Sandoval" userId="7b33ac6b-1ed2-4b60-a53f-9eac83200df6" providerId="ADAL" clId="{A16665C8-244D-406F-95EC-B6AE9289CABB}" dt="2022-10-16T11:13:46.495" v="9244" actId="478"/>
          <ac:spMkLst>
            <pc:docMk/>
            <pc:sldMk cId="1423718900" sldId="270"/>
            <ac:spMk id="5" creationId="{17BF1F8F-4391-9F1E-4C4A-1C612085B04A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9" creationId="{BA652E10-B62A-3E2B-B64B-8E1671B3BFE1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10" creationId="{D58F2F9A-F30D-C1BD-2454-E429FD2068A6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11" creationId="{228D7B15-7A55-0204-5EE0-D7D5469A2063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13" creationId="{AF657F82-05AD-F599-F49E-4290E14B04E5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14" creationId="{52BF9D4C-EE74-6F5D-18E6-988C33C923D0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15" creationId="{0F8A8609-7CA8-245C-3DA3-7955EFA0938A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16" creationId="{602BEB79-DD05-ABAC-BCB3-F1CCB5017EC5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17" creationId="{C1B5D689-72EC-D2EC-C00C-4AB9F048DA81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18" creationId="{D45B1523-2BAE-5358-A1EC-699EFA5702A1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19" creationId="{091B77BE-F99B-CE14-8DFB-0CFD30E5EB02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21" creationId="{C8BB600E-5AE9-8A5F-43F4-85B42B5BAD12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22" creationId="{F0212955-B8F6-398B-3EAD-1BC0D12C99D8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25" creationId="{DF6A65CD-2B3A-B461-7CAA-C806523A7CE0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26" creationId="{72E8CA33-AC4B-7BB6-A479-0F55E8F670F9}"/>
          </ac:spMkLst>
        </pc:spChg>
        <pc:spChg chg="add del mod">
          <ac:chgData name="Claudia Melogno de Sandoval" userId="7b33ac6b-1ed2-4b60-a53f-9eac83200df6" providerId="ADAL" clId="{A16665C8-244D-406F-95EC-B6AE9289CABB}" dt="2022-10-16T11:14:27.408" v="9247"/>
          <ac:spMkLst>
            <pc:docMk/>
            <pc:sldMk cId="1423718900" sldId="270"/>
            <ac:spMk id="29" creationId="{AB8A14F4-140C-32E6-FA5B-3608C35D1976}"/>
          </ac:spMkLst>
        </pc:spChg>
        <pc:picChg chg="add del mod">
          <ac:chgData name="Claudia Melogno de Sandoval" userId="7b33ac6b-1ed2-4b60-a53f-9eac83200df6" providerId="ADAL" clId="{A16665C8-244D-406F-95EC-B6AE9289CABB}" dt="2022-10-16T10:24:04.802" v="8352" actId="478"/>
          <ac:picMkLst>
            <pc:docMk/>
            <pc:sldMk cId="1423718900" sldId="270"/>
            <ac:picMk id="3" creationId="{23D31AF6-D82D-65AF-4FC5-45E6D61C5006}"/>
          </ac:picMkLst>
        </pc:picChg>
        <pc:picChg chg="add del mod">
          <ac:chgData name="Claudia Melogno de Sandoval" userId="7b33ac6b-1ed2-4b60-a53f-9eac83200df6" providerId="ADAL" clId="{A16665C8-244D-406F-95EC-B6AE9289CABB}" dt="2022-10-16T11:13:49.095" v="9245" actId="478"/>
          <ac:picMkLst>
            <pc:docMk/>
            <pc:sldMk cId="1423718900" sldId="270"/>
            <ac:picMk id="4" creationId="{0F2FBD6F-4D1D-34EE-EC05-BC5ACF39CF61}"/>
          </ac:picMkLst>
        </pc:picChg>
        <pc:picChg chg="add del mod">
          <ac:chgData name="Claudia Melogno de Sandoval" userId="7b33ac6b-1ed2-4b60-a53f-9eac83200df6" providerId="ADAL" clId="{A16665C8-244D-406F-95EC-B6AE9289CABB}" dt="2022-10-16T11:14:27.408" v="9247"/>
          <ac:picMkLst>
            <pc:docMk/>
            <pc:sldMk cId="1423718900" sldId="270"/>
            <ac:picMk id="6" creationId="{B6412D35-997B-D7E1-67B8-5383C1D9DC6F}"/>
          </ac:picMkLst>
        </pc:picChg>
        <pc:picChg chg="add del mod">
          <ac:chgData name="Claudia Melogno de Sandoval" userId="7b33ac6b-1ed2-4b60-a53f-9eac83200df6" providerId="ADAL" clId="{A16665C8-244D-406F-95EC-B6AE9289CABB}" dt="2022-10-16T11:14:27.408" v="9247"/>
          <ac:picMkLst>
            <pc:docMk/>
            <pc:sldMk cId="1423718900" sldId="270"/>
            <ac:picMk id="7" creationId="{33CC784D-726F-8DE5-9CB9-36A10AE84F05}"/>
          </ac:picMkLst>
        </pc:picChg>
        <pc:picChg chg="add del mod">
          <ac:chgData name="Claudia Melogno de Sandoval" userId="7b33ac6b-1ed2-4b60-a53f-9eac83200df6" providerId="ADAL" clId="{A16665C8-244D-406F-95EC-B6AE9289CABB}" dt="2022-10-16T11:14:27.408" v="9247"/>
          <ac:picMkLst>
            <pc:docMk/>
            <pc:sldMk cId="1423718900" sldId="270"/>
            <ac:picMk id="8" creationId="{A32157F4-5248-2656-64B8-6729F49FC704}"/>
          </ac:picMkLst>
        </pc:picChg>
        <pc:picChg chg="add del mod">
          <ac:chgData name="Claudia Melogno de Sandoval" userId="7b33ac6b-1ed2-4b60-a53f-9eac83200df6" providerId="ADAL" clId="{A16665C8-244D-406F-95EC-B6AE9289CABB}" dt="2022-10-16T11:14:27.408" v="9247"/>
          <ac:picMkLst>
            <pc:docMk/>
            <pc:sldMk cId="1423718900" sldId="270"/>
            <ac:picMk id="12" creationId="{08BECAB0-C1FB-9BA7-D0D8-107FC162F063}"/>
          </ac:picMkLst>
        </pc:picChg>
        <pc:picChg chg="add del mod">
          <ac:chgData name="Claudia Melogno de Sandoval" userId="7b33ac6b-1ed2-4b60-a53f-9eac83200df6" providerId="ADAL" clId="{A16665C8-244D-406F-95EC-B6AE9289CABB}" dt="2022-10-16T11:14:27.408" v="9247"/>
          <ac:picMkLst>
            <pc:docMk/>
            <pc:sldMk cId="1423718900" sldId="270"/>
            <ac:picMk id="20" creationId="{A4E5E6C4-B079-2196-7DE4-E18CD2C3BD19}"/>
          </ac:picMkLst>
        </pc:picChg>
        <pc:picChg chg="add del mod">
          <ac:chgData name="Claudia Melogno de Sandoval" userId="7b33ac6b-1ed2-4b60-a53f-9eac83200df6" providerId="ADAL" clId="{A16665C8-244D-406F-95EC-B6AE9289CABB}" dt="2022-10-16T11:14:27.408" v="9247"/>
          <ac:picMkLst>
            <pc:docMk/>
            <pc:sldMk cId="1423718900" sldId="270"/>
            <ac:picMk id="23" creationId="{B30F4825-A564-ABA4-6BF3-76389E0F4796}"/>
          </ac:picMkLst>
        </pc:picChg>
        <pc:picChg chg="add del mod">
          <ac:chgData name="Claudia Melogno de Sandoval" userId="7b33ac6b-1ed2-4b60-a53f-9eac83200df6" providerId="ADAL" clId="{A16665C8-244D-406F-95EC-B6AE9289CABB}" dt="2022-10-16T11:14:27.408" v="9247"/>
          <ac:picMkLst>
            <pc:docMk/>
            <pc:sldMk cId="1423718900" sldId="270"/>
            <ac:picMk id="24" creationId="{AF66E94C-F297-80AE-D8C7-C5E0C6526DAE}"/>
          </ac:picMkLst>
        </pc:picChg>
        <pc:picChg chg="add del mod">
          <ac:chgData name="Claudia Melogno de Sandoval" userId="7b33ac6b-1ed2-4b60-a53f-9eac83200df6" providerId="ADAL" clId="{A16665C8-244D-406F-95EC-B6AE9289CABB}" dt="2022-10-16T11:14:27.408" v="9247"/>
          <ac:picMkLst>
            <pc:docMk/>
            <pc:sldMk cId="1423718900" sldId="270"/>
            <ac:picMk id="27" creationId="{C72D65DA-A867-BF9E-9C35-DF1D8E7FA8D2}"/>
          </ac:picMkLst>
        </pc:picChg>
        <pc:picChg chg="add del mod">
          <ac:chgData name="Claudia Melogno de Sandoval" userId="7b33ac6b-1ed2-4b60-a53f-9eac83200df6" providerId="ADAL" clId="{A16665C8-244D-406F-95EC-B6AE9289CABB}" dt="2022-10-16T11:14:27.408" v="9247"/>
          <ac:picMkLst>
            <pc:docMk/>
            <pc:sldMk cId="1423718900" sldId="270"/>
            <ac:picMk id="28" creationId="{633CBD9E-C8BE-B039-5264-495264D51A61}"/>
          </ac:picMkLst>
        </pc:picChg>
        <pc:picChg chg="add mod">
          <ac:chgData name="Claudia Melogno de Sandoval" userId="7b33ac6b-1ed2-4b60-a53f-9eac83200df6" providerId="ADAL" clId="{A16665C8-244D-406F-95EC-B6AE9289CABB}" dt="2022-10-16T11:15:25.219" v="9251" actId="1076"/>
          <ac:picMkLst>
            <pc:docMk/>
            <pc:sldMk cId="1423718900" sldId="270"/>
            <ac:picMk id="30" creationId="{A780BCD6-1B69-11F7-E695-2B8679F25221}"/>
          </ac:picMkLst>
        </pc:picChg>
      </pc:sldChg>
      <pc:sldChg chg="modSp add del mod">
        <pc:chgData name="Claudia Melogno de Sandoval" userId="7b33ac6b-1ed2-4b60-a53f-9eac83200df6" providerId="ADAL" clId="{A16665C8-244D-406F-95EC-B6AE9289CABB}" dt="2022-10-16T09:14:40.171" v="7550" actId="2696"/>
        <pc:sldMkLst>
          <pc:docMk/>
          <pc:sldMk cId="2076596496" sldId="271"/>
        </pc:sldMkLst>
        <pc:spChg chg="mod">
          <ac:chgData name="Claudia Melogno de Sandoval" userId="7b33ac6b-1ed2-4b60-a53f-9eac83200df6" providerId="ADAL" clId="{A16665C8-244D-406F-95EC-B6AE9289CABB}" dt="2022-10-15T10:44:18.556" v="4049"/>
          <ac:spMkLst>
            <pc:docMk/>
            <pc:sldMk cId="2076596496" sldId="271"/>
            <ac:spMk id="2" creationId="{4655EA9E-6413-404E-B6A6-F6744C54D735}"/>
          </ac:spMkLst>
        </pc:spChg>
        <pc:spChg chg="mod">
          <ac:chgData name="Claudia Melogno de Sandoval" userId="7b33ac6b-1ed2-4b60-a53f-9eac83200df6" providerId="ADAL" clId="{A16665C8-244D-406F-95EC-B6AE9289CABB}" dt="2022-10-15T10:52:10.458" v="4287" actId="20577"/>
          <ac:spMkLst>
            <pc:docMk/>
            <pc:sldMk cId="2076596496" sldId="271"/>
            <ac:spMk id="3" creationId="{1CADAFA8-2092-C4A4-7A26-6DFC6D1B0347}"/>
          </ac:spMkLst>
        </pc:spChg>
      </pc:sldChg>
      <pc:sldChg chg="addSp delSp modSp add del mod modNotesTx">
        <pc:chgData name="Claudia Melogno de Sandoval" userId="7b33ac6b-1ed2-4b60-a53f-9eac83200df6" providerId="ADAL" clId="{A16665C8-244D-406F-95EC-B6AE9289CABB}" dt="2022-10-16T21:05:13.556" v="11337" actId="2696"/>
        <pc:sldMkLst>
          <pc:docMk/>
          <pc:sldMk cId="1477321401" sldId="272"/>
        </pc:sldMkLst>
        <pc:spChg chg="mod">
          <ac:chgData name="Claudia Melogno de Sandoval" userId="7b33ac6b-1ed2-4b60-a53f-9eac83200df6" providerId="ADAL" clId="{A16665C8-244D-406F-95EC-B6AE9289CABB}" dt="2022-10-16T21:03:34.971" v="11259" actId="5793"/>
          <ac:spMkLst>
            <pc:docMk/>
            <pc:sldMk cId="1477321401" sldId="272"/>
            <ac:spMk id="3" creationId="{1CADAFA8-2092-C4A4-7A26-6DFC6D1B0347}"/>
          </ac:spMkLst>
        </pc:spChg>
        <pc:spChg chg="add del">
          <ac:chgData name="Claudia Melogno de Sandoval" userId="7b33ac6b-1ed2-4b60-a53f-9eac83200df6" providerId="ADAL" clId="{A16665C8-244D-406F-95EC-B6AE9289CABB}" dt="2022-10-16T06:23:10.709" v="5025" actId="22"/>
          <ac:spMkLst>
            <pc:docMk/>
            <pc:sldMk cId="1477321401" sldId="272"/>
            <ac:spMk id="5" creationId="{D046E984-9B8D-6540-3929-49BFC32D3FEA}"/>
          </ac:spMkLst>
        </pc:spChg>
      </pc:sldChg>
      <pc:sldChg chg="addSp modSp add mod modNotesTx">
        <pc:chgData name="Claudia Melogno de Sandoval" userId="7b33ac6b-1ed2-4b60-a53f-9eac83200df6" providerId="ADAL" clId="{A16665C8-244D-406F-95EC-B6AE9289CABB}" dt="2022-10-16T21:30:53.648" v="12796" actId="1076"/>
        <pc:sldMkLst>
          <pc:docMk/>
          <pc:sldMk cId="1628620320" sldId="273"/>
        </pc:sldMkLst>
        <pc:spChg chg="mod">
          <ac:chgData name="Claudia Melogno de Sandoval" userId="7b33ac6b-1ed2-4b60-a53f-9eac83200df6" providerId="ADAL" clId="{A16665C8-244D-406F-95EC-B6AE9289CABB}" dt="2022-10-16T08:13:53.093" v="7094" actId="20577"/>
          <ac:spMkLst>
            <pc:docMk/>
            <pc:sldMk cId="1628620320" sldId="273"/>
            <ac:spMk id="2" creationId="{4655EA9E-6413-404E-B6A6-F6744C54D735}"/>
          </ac:spMkLst>
        </pc:spChg>
        <pc:spChg chg="mod">
          <ac:chgData name="Claudia Melogno de Sandoval" userId="7b33ac6b-1ed2-4b60-a53f-9eac83200df6" providerId="ADAL" clId="{A16665C8-244D-406F-95EC-B6AE9289CABB}" dt="2022-10-16T06:23:26.445" v="5030" actId="5793"/>
          <ac:spMkLst>
            <pc:docMk/>
            <pc:sldMk cId="1628620320" sldId="273"/>
            <ac:spMk id="3" creationId="{1CADAFA8-2092-C4A4-7A26-6DFC6D1B0347}"/>
          </ac:spMkLst>
        </pc:spChg>
        <pc:spChg chg="add mod">
          <ac:chgData name="Claudia Melogno de Sandoval" userId="7b33ac6b-1ed2-4b60-a53f-9eac83200df6" providerId="ADAL" clId="{A16665C8-244D-406F-95EC-B6AE9289CABB}" dt="2022-10-16T21:30:39.364" v="12794" actId="20577"/>
          <ac:spMkLst>
            <pc:docMk/>
            <pc:sldMk cId="1628620320" sldId="273"/>
            <ac:spMk id="6" creationId="{1F0F8ACB-713C-9285-05A4-08B97FBB0C27}"/>
          </ac:spMkLst>
        </pc:spChg>
        <pc:spChg chg="add mod">
          <ac:chgData name="Claudia Melogno de Sandoval" userId="7b33ac6b-1ed2-4b60-a53f-9eac83200df6" providerId="ADAL" clId="{A16665C8-244D-406F-95EC-B6AE9289CABB}" dt="2022-10-16T21:30:53.648" v="12796" actId="1076"/>
          <ac:spMkLst>
            <pc:docMk/>
            <pc:sldMk cId="1628620320" sldId="273"/>
            <ac:spMk id="7" creationId="{8163A861-FA5C-F30C-7670-21BAC65A5B9E}"/>
          </ac:spMkLst>
        </pc:spChg>
        <pc:picChg chg="add mod">
          <ac:chgData name="Claudia Melogno de Sandoval" userId="7b33ac6b-1ed2-4b60-a53f-9eac83200df6" providerId="ADAL" clId="{A16665C8-244D-406F-95EC-B6AE9289CABB}" dt="2022-10-16T09:01:09.592" v="7502" actId="1440"/>
          <ac:picMkLst>
            <pc:docMk/>
            <pc:sldMk cId="1628620320" sldId="273"/>
            <ac:picMk id="4" creationId="{7ABC12C2-CC95-E342-6080-5B238CFA203A}"/>
          </ac:picMkLst>
        </pc:picChg>
        <pc:picChg chg="add mod">
          <ac:chgData name="Claudia Melogno de Sandoval" userId="7b33ac6b-1ed2-4b60-a53f-9eac83200df6" providerId="ADAL" clId="{A16665C8-244D-406F-95EC-B6AE9289CABB}" dt="2022-10-16T09:01:12.723" v="7503" actId="1440"/>
          <ac:picMkLst>
            <pc:docMk/>
            <pc:sldMk cId="1628620320" sldId="273"/>
            <ac:picMk id="5" creationId="{D3DD4072-642F-D050-47BA-A34969851FE2}"/>
          </ac:picMkLst>
        </pc:picChg>
      </pc:sldChg>
      <pc:sldChg chg="addSp delSp modSp add mod modNotesTx">
        <pc:chgData name="Claudia Melogno de Sandoval" userId="7b33ac6b-1ed2-4b60-a53f-9eac83200df6" providerId="ADAL" clId="{A16665C8-244D-406F-95EC-B6AE9289CABB}" dt="2022-10-16T21:30:09.016" v="12793" actId="20577"/>
        <pc:sldMkLst>
          <pc:docMk/>
          <pc:sldMk cId="1761440790" sldId="274"/>
        </pc:sldMkLst>
        <pc:spChg chg="mod">
          <ac:chgData name="Claudia Melogno de Sandoval" userId="7b33ac6b-1ed2-4b60-a53f-9eac83200df6" providerId="ADAL" clId="{A16665C8-244D-406F-95EC-B6AE9289CABB}" dt="2022-10-16T08:15:29.803" v="7111" actId="20577"/>
          <ac:spMkLst>
            <pc:docMk/>
            <pc:sldMk cId="1761440790" sldId="274"/>
            <ac:spMk id="2" creationId="{4655EA9E-6413-404E-B6A6-F6744C54D735}"/>
          </ac:spMkLst>
        </pc:spChg>
        <pc:spChg chg="add mod">
          <ac:chgData name="Claudia Melogno de Sandoval" userId="7b33ac6b-1ed2-4b60-a53f-9eac83200df6" providerId="ADAL" clId="{A16665C8-244D-406F-95EC-B6AE9289CABB}" dt="2022-10-16T21:27:21.397" v="12269" actId="20577"/>
          <ac:spMkLst>
            <pc:docMk/>
            <pc:sldMk cId="1761440790" sldId="274"/>
            <ac:spMk id="8" creationId="{3AA8E625-6FE9-AA50-53C5-C43A225CD09D}"/>
          </ac:spMkLst>
        </pc:spChg>
        <pc:spChg chg="add mod">
          <ac:chgData name="Claudia Melogno de Sandoval" userId="7b33ac6b-1ed2-4b60-a53f-9eac83200df6" providerId="ADAL" clId="{A16665C8-244D-406F-95EC-B6AE9289CABB}" dt="2022-10-16T21:27:24.518" v="12270" actId="20577"/>
          <ac:spMkLst>
            <pc:docMk/>
            <pc:sldMk cId="1761440790" sldId="274"/>
            <ac:spMk id="9" creationId="{9FE8427A-41B3-A342-9F79-6DADAD98E35B}"/>
          </ac:spMkLst>
        </pc:spChg>
        <pc:picChg chg="del">
          <ac:chgData name="Claudia Melogno de Sandoval" userId="7b33ac6b-1ed2-4b60-a53f-9eac83200df6" providerId="ADAL" clId="{A16665C8-244D-406F-95EC-B6AE9289CABB}" dt="2022-10-16T06:25:17.217" v="5043" actId="478"/>
          <ac:picMkLst>
            <pc:docMk/>
            <pc:sldMk cId="1761440790" sldId="274"/>
            <ac:picMk id="4" creationId="{7ABC12C2-CC95-E342-6080-5B238CFA203A}"/>
          </ac:picMkLst>
        </pc:picChg>
        <pc:picChg chg="del">
          <ac:chgData name="Claudia Melogno de Sandoval" userId="7b33ac6b-1ed2-4b60-a53f-9eac83200df6" providerId="ADAL" clId="{A16665C8-244D-406F-95EC-B6AE9289CABB}" dt="2022-10-16T06:25:29.473" v="5046" actId="478"/>
          <ac:picMkLst>
            <pc:docMk/>
            <pc:sldMk cId="1761440790" sldId="274"/>
            <ac:picMk id="5" creationId="{D3DD4072-642F-D050-47BA-A34969851FE2}"/>
          </ac:picMkLst>
        </pc:picChg>
        <pc:picChg chg="add mod">
          <ac:chgData name="Claudia Melogno de Sandoval" userId="7b33ac6b-1ed2-4b60-a53f-9eac83200df6" providerId="ADAL" clId="{A16665C8-244D-406F-95EC-B6AE9289CABB}" dt="2022-10-16T09:00:49.666" v="7500" actId="1440"/>
          <ac:picMkLst>
            <pc:docMk/>
            <pc:sldMk cId="1761440790" sldId="274"/>
            <ac:picMk id="6" creationId="{DA603F29-A4BA-3549-4A74-531CB9784E1E}"/>
          </ac:picMkLst>
        </pc:picChg>
        <pc:picChg chg="add mod">
          <ac:chgData name="Claudia Melogno de Sandoval" userId="7b33ac6b-1ed2-4b60-a53f-9eac83200df6" providerId="ADAL" clId="{A16665C8-244D-406F-95EC-B6AE9289CABB}" dt="2022-10-16T09:00:51.965" v="7501" actId="1440"/>
          <ac:picMkLst>
            <pc:docMk/>
            <pc:sldMk cId="1761440790" sldId="274"/>
            <ac:picMk id="7" creationId="{A921E3D9-0297-272E-544E-3FD94855AD27}"/>
          </ac:picMkLst>
        </pc:picChg>
      </pc:sldChg>
      <pc:sldChg chg="addSp modSp add mod modNotesTx">
        <pc:chgData name="Claudia Melogno de Sandoval" userId="7b33ac6b-1ed2-4b60-a53f-9eac83200df6" providerId="ADAL" clId="{A16665C8-244D-406F-95EC-B6AE9289CABB}" dt="2022-10-16T21:11:41.028" v="11437" actId="20577"/>
        <pc:sldMkLst>
          <pc:docMk/>
          <pc:sldMk cId="4120608915" sldId="275"/>
        </pc:sldMkLst>
        <pc:spChg chg="mod">
          <ac:chgData name="Claudia Melogno de Sandoval" userId="7b33ac6b-1ed2-4b60-a53f-9eac83200df6" providerId="ADAL" clId="{A16665C8-244D-406F-95EC-B6AE9289CABB}" dt="2022-10-16T10:31:15.371" v="8537" actId="20577"/>
          <ac:spMkLst>
            <pc:docMk/>
            <pc:sldMk cId="4120608915" sldId="275"/>
            <ac:spMk id="2" creationId="{4655EA9E-6413-404E-B6A6-F6744C54D735}"/>
          </ac:spMkLst>
        </pc:spChg>
        <pc:spChg chg="add mod">
          <ac:chgData name="Claudia Melogno de Sandoval" userId="7b33ac6b-1ed2-4b60-a53f-9eac83200df6" providerId="ADAL" clId="{A16665C8-244D-406F-95EC-B6AE9289CABB}" dt="2022-10-16T10:31:05.899" v="8524" actId="1076"/>
          <ac:spMkLst>
            <pc:docMk/>
            <pc:sldMk cId="4120608915" sldId="275"/>
            <ac:spMk id="3" creationId="{E87C5F6C-24B7-CD61-97D7-8925719D2FC0}"/>
          </ac:spMkLst>
        </pc:spChg>
      </pc:sldChg>
      <pc:sldChg chg="addSp modSp add mod modNotesTx">
        <pc:chgData name="Claudia Melogno de Sandoval" userId="7b33ac6b-1ed2-4b60-a53f-9eac83200df6" providerId="ADAL" clId="{A16665C8-244D-406F-95EC-B6AE9289CABB}" dt="2022-10-16T21:11:35.394" v="11434" actId="20577"/>
        <pc:sldMkLst>
          <pc:docMk/>
          <pc:sldMk cId="3643969107" sldId="276"/>
        </pc:sldMkLst>
        <pc:spChg chg="add mod">
          <ac:chgData name="Claudia Melogno de Sandoval" userId="7b33ac6b-1ed2-4b60-a53f-9eac83200df6" providerId="ADAL" clId="{A16665C8-244D-406F-95EC-B6AE9289CABB}" dt="2022-10-16T09:00:02.081" v="7497" actId="1038"/>
          <ac:spMkLst>
            <pc:docMk/>
            <pc:sldMk cId="3643969107" sldId="276"/>
            <ac:spMk id="5" creationId="{99ECB2F9-99A5-D1A2-988B-B168E49D1855}"/>
          </ac:spMkLst>
        </pc:spChg>
        <pc:spChg chg="add mod">
          <ac:chgData name="Claudia Melogno de Sandoval" userId="7b33ac6b-1ed2-4b60-a53f-9eac83200df6" providerId="ADAL" clId="{A16665C8-244D-406F-95EC-B6AE9289CABB}" dt="2022-10-16T08:59:48.731" v="7494" actId="1076"/>
          <ac:spMkLst>
            <pc:docMk/>
            <pc:sldMk cId="3643969107" sldId="276"/>
            <ac:spMk id="6" creationId="{2690676F-AA9D-68DF-BE9F-F093E2E9D192}"/>
          </ac:spMkLst>
        </pc:spChg>
        <pc:picChg chg="add mod">
          <ac:chgData name="Claudia Melogno de Sandoval" userId="7b33ac6b-1ed2-4b60-a53f-9eac83200df6" providerId="ADAL" clId="{A16665C8-244D-406F-95EC-B6AE9289CABB}" dt="2022-10-16T09:00:21.174" v="7498" actId="1440"/>
          <ac:picMkLst>
            <pc:docMk/>
            <pc:sldMk cId="3643969107" sldId="276"/>
            <ac:picMk id="3" creationId="{0BB320DC-A6E0-6F7B-F8F5-9064D3DAC2F7}"/>
          </ac:picMkLst>
        </pc:picChg>
        <pc:picChg chg="add mod">
          <ac:chgData name="Claudia Melogno de Sandoval" userId="7b33ac6b-1ed2-4b60-a53f-9eac83200df6" providerId="ADAL" clId="{A16665C8-244D-406F-95EC-B6AE9289CABB}" dt="2022-10-16T09:00:24.862" v="7499" actId="1440"/>
          <ac:picMkLst>
            <pc:docMk/>
            <pc:sldMk cId="3643969107" sldId="276"/>
            <ac:picMk id="4" creationId="{C8A6E39F-2284-5286-FEDA-5AE3489D9C22}"/>
          </ac:picMkLst>
        </pc:picChg>
      </pc:sldChg>
      <pc:sldChg chg="addSp delSp modSp add del mod ord">
        <pc:chgData name="Claudia Melogno de Sandoval" userId="7b33ac6b-1ed2-4b60-a53f-9eac83200df6" providerId="ADAL" clId="{A16665C8-244D-406F-95EC-B6AE9289CABB}" dt="2022-10-16T11:16:18.631" v="9252" actId="2696"/>
        <pc:sldMkLst>
          <pc:docMk/>
          <pc:sldMk cId="775342083" sldId="277"/>
        </pc:sldMkLst>
        <pc:spChg chg="add del mod">
          <ac:chgData name="Claudia Melogno de Sandoval" userId="7b33ac6b-1ed2-4b60-a53f-9eac83200df6" providerId="ADAL" clId="{A16665C8-244D-406F-95EC-B6AE9289CABB}" dt="2022-10-16T08:32:06.072" v="7278"/>
          <ac:spMkLst>
            <pc:docMk/>
            <pc:sldMk cId="775342083" sldId="277"/>
            <ac:spMk id="4" creationId="{7610E6C9-5FE4-D643-62C4-2E19E70DABB7}"/>
          </ac:spMkLst>
        </pc:spChg>
        <pc:spChg chg="add mod">
          <ac:chgData name="Claudia Melogno de Sandoval" userId="7b33ac6b-1ed2-4b60-a53f-9eac83200df6" providerId="ADAL" clId="{A16665C8-244D-406F-95EC-B6AE9289CABB}" dt="2022-10-16T08:33:03.660" v="7292" actId="14100"/>
          <ac:spMkLst>
            <pc:docMk/>
            <pc:sldMk cId="775342083" sldId="277"/>
            <ac:spMk id="8" creationId="{B9FA63D8-2478-25B8-8953-9FEE59E61B35}"/>
          </ac:spMkLst>
        </pc:spChg>
        <pc:picChg chg="add del mod">
          <ac:chgData name="Claudia Melogno de Sandoval" userId="7b33ac6b-1ed2-4b60-a53f-9eac83200df6" providerId="ADAL" clId="{A16665C8-244D-406F-95EC-B6AE9289CABB}" dt="2022-10-16T08:32:53.758" v="7290" actId="478"/>
          <ac:picMkLst>
            <pc:docMk/>
            <pc:sldMk cId="775342083" sldId="277"/>
            <ac:picMk id="6" creationId="{A198ADF3-04D6-2854-4E63-72B427B17B8C}"/>
          </ac:picMkLst>
        </pc:picChg>
        <pc:picChg chg="del">
          <ac:chgData name="Claudia Melogno de Sandoval" userId="7b33ac6b-1ed2-4b60-a53f-9eac83200df6" providerId="ADAL" clId="{A16665C8-244D-406F-95EC-B6AE9289CABB}" dt="2022-10-16T08:31:40.726" v="7277" actId="478"/>
          <ac:picMkLst>
            <pc:docMk/>
            <pc:sldMk cId="775342083" sldId="277"/>
            <ac:picMk id="14" creationId="{1713F35F-94C2-BBD0-EAA8-10E75CEE3008}"/>
          </ac:picMkLst>
        </pc:picChg>
      </pc:sldChg>
      <pc:sldChg chg="addSp delSp modSp add mod modNotesTx">
        <pc:chgData name="Claudia Melogno de Sandoval" userId="7b33ac6b-1ed2-4b60-a53f-9eac83200df6" providerId="ADAL" clId="{A16665C8-244D-406F-95EC-B6AE9289CABB}" dt="2022-10-16T21:11:14.571" v="11413" actId="20577"/>
        <pc:sldMkLst>
          <pc:docMk/>
          <pc:sldMk cId="3590637792" sldId="278"/>
        </pc:sldMkLst>
        <pc:spChg chg="mod">
          <ac:chgData name="Claudia Melogno de Sandoval" userId="7b33ac6b-1ed2-4b60-a53f-9eac83200df6" providerId="ADAL" clId="{A16665C8-244D-406F-95EC-B6AE9289CABB}" dt="2022-10-16T09:28:30.846" v="7883" actId="27636"/>
          <ac:spMkLst>
            <pc:docMk/>
            <pc:sldMk cId="3590637792" sldId="278"/>
            <ac:spMk id="2" creationId="{4655EA9E-6413-404E-B6A6-F6744C54D735}"/>
          </ac:spMkLst>
        </pc:spChg>
        <pc:spChg chg="del">
          <ac:chgData name="Claudia Melogno de Sandoval" userId="7b33ac6b-1ed2-4b60-a53f-9eac83200df6" providerId="ADAL" clId="{A16665C8-244D-406F-95EC-B6AE9289CABB}" dt="2022-10-16T09:12:24.937" v="7522" actId="478"/>
          <ac:spMkLst>
            <pc:docMk/>
            <pc:sldMk cId="3590637792" sldId="278"/>
            <ac:spMk id="3" creationId="{1CADAFA8-2092-C4A4-7A26-6DFC6D1B0347}"/>
          </ac:spMkLst>
        </pc:spChg>
        <pc:spChg chg="add del mod">
          <ac:chgData name="Claudia Melogno de Sandoval" userId="7b33ac6b-1ed2-4b60-a53f-9eac83200df6" providerId="ADAL" clId="{A16665C8-244D-406F-95EC-B6AE9289CABB}" dt="2022-10-16T09:12:30.542" v="7523"/>
          <ac:spMkLst>
            <pc:docMk/>
            <pc:sldMk cId="3590637792" sldId="278"/>
            <ac:spMk id="5" creationId="{BDBCC5DE-FF8F-0101-61A1-D4FFB38EDD1A}"/>
          </ac:spMkLst>
        </pc:spChg>
        <pc:spChg chg="add del">
          <ac:chgData name="Claudia Melogno de Sandoval" userId="7b33ac6b-1ed2-4b60-a53f-9eac83200df6" providerId="ADAL" clId="{A16665C8-244D-406F-95EC-B6AE9289CABB}" dt="2022-10-16T09:13:21.363" v="7532" actId="478"/>
          <ac:spMkLst>
            <pc:docMk/>
            <pc:sldMk cId="3590637792" sldId="278"/>
            <ac:spMk id="9" creationId="{93936C60-0488-F62B-A6A6-6113FEA484AC}"/>
          </ac:spMkLst>
        </pc:spChg>
        <pc:spChg chg="add mod">
          <ac:chgData name="Claudia Melogno de Sandoval" userId="7b33ac6b-1ed2-4b60-a53f-9eac83200df6" providerId="ADAL" clId="{A16665C8-244D-406F-95EC-B6AE9289CABB}" dt="2022-10-16T09:14:35.053" v="7549" actId="1076"/>
          <ac:spMkLst>
            <pc:docMk/>
            <pc:sldMk cId="3590637792" sldId="278"/>
            <ac:spMk id="11" creationId="{BD8DAC4C-1447-E382-5C7B-83F2EDA6D998}"/>
          </ac:spMkLst>
        </pc:spChg>
        <pc:spChg chg="add mod">
          <ac:chgData name="Claudia Melogno de Sandoval" userId="7b33ac6b-1ed2-4b60-a53f-9eac83200df6" providerId="ADAL" clId="{A16665C8-244D-406F-95EC-B6AE9289CABB}" dt="2022-10-16T10:52:06.591" v="9089" actId="20577"/>
          <ac:spMkLst>
            <pc:docMk/>
            <pc:sldMk cId="3590637792" sldId="278"/>
            <ac:spMk id="12" creationId="{3872E63B-923A-D5C4-3996-4AF312695732}"/>
          </ac:spMkLst>
        </pc:spChg>
        <pc:picChg chg="add mod">
          <ac:chgData name="Claudia Melogno de Sandoval" userId="7b33ac6b-1ed2-4b60-a53f-9eac83200df6" providerId="ADAL" clId="{A16665C8-244D-406F-95EC-B6AE9289CABB}" dt="2022-10-16T09:14:31.472" v="7548" actId="1076"/>
          <ac:picMkLst>
            <pc:docMk/>
            <pc:sldMk cId="3590637792" sldId="278"/>
            <ac:picMk id="7" creationId="{7CBFB413-A1A7-D95F-8CE4-C2559DB3754D}"/>
          </ac:picMkLst>
        </pc:picChg>
      </pc:sldChg>
      <pc:sldChg chg="add del">
        <pc:chgData name="Claudia Melogno de Sandoval" userId="7b33ac6b-1ed2-4b60-a53f-9eac83200df6" providerId="ADAL" clId="{A16665C8-244D-406F-95EC-B6AE9289CABB}" dt="2022-10-16T09:28:44.524" v="7884" actId="2696"/>
        <pc:sldMkLst>
          <pc:docMk/>
          <pc:sldMk cId="911708601" sldId="279"/>
        </pc:sldMkLst>
      </pc:sldChg>
      <pc:sldChg chg="addSp delSp modSp add mod modNotesTx">
        <pc:chgData name="Claudia Melogno de Sandoval" userId="7b33ac6b-1ed2-4b60-a53f-9eac83200df6" providerId="ADAL" clId="{A16665C8-244D-406F-95EC-B6AE9289CABB}" dt="2022-10-16T21:11:24.907" v="11423" actId="20577"/>
        <pc:sldMkLst>
          <pc:docMk/>
          <pc:sldMk cId="2593983516" sldId="280"/>
        </pc:sldMkLst>
        <pc:spChg chg="mod">
          <ac:chgData name="Claudia Melogno de Sandoval" userId="7b33ac6b-1ed2-4b60-a53f-9eac83200df6" providerId="ADAL" clId="{A16665C8-244D-406F-95EC-B6AE9289CABB}" dt="2022-10-16T09:23:50.731" v="7714" actId="20577"/>
          <ac:spMkLst>
            <pc:docMk/>
            <pc:sldMk cId="2593983516" sldId="280"/>
            <ac:spMk id="2" creationId="{4655EA9E-6413-404E-B6A6-F6744C54D735}"/>
          </ac:spMkLst>
        </pc:spChg>
        <pc:spChg chg="add mod">
          <ac:chgData name="Claudia Melogno de Sandoval" userId="7b33ac6b-1ed2-4b60-a53f-9eac83200df6" providerId="ADAL" clId="{A16665C8-244D-406F-95EC-B6AE9289CABB}" dt="2022-10-16T09:26:45.233" v="7877" actId="5793"/>
          <ac:spMkLst>
            <pc:docMk/>
            <pc:sldMk cId="2593983516" sldId="280"/>
            <ac:spMk id="5" creationId="{644A6724-17DC-B1FB-FBE6-845F4B96811E}"/>
          </ac:spMkLst>
        </pc:spChg>
        <pc:picChg chg="del">
          <ac:chgData name="Claudia Melogno de Sandoval" userId="7b33ac6b-1ed2-4b60-a53f-9eac83200df6" providerId="ADAL" clId="{A16665C8-244D-406F-95EC-B6AE9289CABB}" dt="2022-10-16T09:23:43.471" v="7703" actId="478"/>
          <ac:picMkLst>
            <pc:docMk/>
            <pc:sldMk cId="2593983516" sldId="280"/>
            <ac:picMk id="4" creationId="{B7BCBE09-B2F0-EA86-AFD1-08E1ADF02DE4}"/>
          </ac:picMkLst>
        </pc:picChg>
        <pc:picChg chg="del">
          <ac:chgData name="Claudia Melogno de Sandoval" userId="7b33ac6b-1ed2-4b60-a53f-9eac83200df6" providerId="ADAL" clId="{A16665C8-244D-406F-95EC-B6AE9289CABB}" dt="2022-10-16T09:23:42.456" v="7702" actId="478"/>
          <ac:picMkLst>
            <pc:docMk/>
            <pc:sldMk cId="2593983516" sldId="280"/>
            <ac:picMk id="1026" creationId="{64E59C89-52B4-107C-19E7-8238BBD89A2A}"/>
          </ac:picMkLst>
        </pc:picChg>
      </pc:sldChg>
      <pc:sldChg chg="addSp delSp modSp add mod modNotesTx">
        <pc:chgData name="Claudia Melogno de Sandoval" userId="7b33ac6b-1ed2-4b60-a53f-9eac83200df6" providerId="ADAL" clId="{A16665C8-244D-406F-95EC-B6AE9289CABB}" dt="2022-10-16T21:11:56.387" v="11442" actId="20577"/>
        <pc:sldMkLst>
          <pc:docMk/>
          <pc:sldMk cId="842042584" sldId="281"/>
        </pc:sldMkLst>
        <pc:spChg chg="mod">
          <ac:chgData name="Claudia Melogno de Sandoval" userId="7b33ac6b-1ed2-4b60-a53f-9eac83200df6" providerId="ADAL" clId="{A16665C8-244D-406F-95EC-B6AE9289CABB}" dt="2022-10-16T11:11:33.384" v="9242" actId="20577"/>
          <ac:spMkLst>
            <pc:docMk/>
            <pc:sldMk cId="842042584" sldId="281"/>
            <ac:spMk id="2" creationId="{4655EA9E-6413-404E-B6A6-F6744C54D735}"/>
          </ac:spMkLst>
        </pc:spChg>
        <pc:spChg chg="del">
          <ac:chgData name="Claudia Melogno de Sandoval" userId="7b33ac6b-1ed2-4b60-a53f-9eac83200df6" providerId="ADAL" clId="{A16665C8-244D-406F-95EC-B6AE9289CABB}" dt="2022-10-16T09:32:08.131" v="7892" actId="478"/>
          <ac:spMkLst>
            <pc:docMk/>
            <pc:sldMk cId="842042584" sldId="281"/>
            <ac:spMk id="5" creationId="{99ECB2F9-99A5-D1A2-988B-B168E49D1855}"/>
          </ac:spMkLst>
        </pc:spChg>
        <pc:spChg chg="del">
          <ac:chgData name="Claudia Melogno de Sandoval" userId="7b33ac6b-1ed2-4b60-a53f-9eac83200df6" providerId="ADAL" clId="{A16665C8-244D-406F-95EC-B6AE9289CABB}" dt="2022-10-16T09:32:03.316" v="7891" actId="478"/>
          <ac:spMkLst>
            <pc:docMk/>
            <pc:sldMk cId="842042584" sldId="281"/>
            <ac:spMk id="6" creationId="{2690676F-AA9D-68DF-BE9F-F093E2E9D192}"/>
          </ac:spMkLst>
        </pc:spChg>
        <pc:spChg chg="add mod">
          <ac:chgData name="Claudia Melogno de Sandoval" userId="7b33ac6b-1ed2-4b60-a53f-9eac83200df6" providerId="ADAL" clId="{A16665C8-244D-406F-95EC-B6AE9289CABB}" dt="2022-10-16T09:47:25.190" v="8317" actId="14100"/>
          <ac:spMkLst>
            <pc:docMk/>
            <pc:sldMk cId="842042584" sldId="281"/>
            <ac:spMk id="7" creationId="{4DE7821A-051C-8450-4EBD-6083AAD54435}"/>
          </ac:spMkLst>
        </pc:spChg>
        <pc:spChg chg="add del mod">
          <ac:chgData name="Claudia Melogno de Sandoval" userId="7b33ac6b-1ed2-4b60-a53f-9eac83200df6" providerId="ADAL" clId="{A16665C8-244D-406F-95EC-B6AE9289CABB}" dt="2022-10-16T10:20:47.235" v="8331" actId="478"/>
          <ac:spMkLst>
            <pc:docMk/>
            <pc:sldMk cId="842042584" sldId="281"/>
            <ac:spMk id="13" creationId="{E957714C-5DCA-F6DE-1DF7-558DF4F7B24E}"/>
          </ac:spMkLst>
        </pc:spChg>
        <pc:picChg chg="del">
          <ac:chgData name="Claudia Melogno de Sandoval" userId="7b33ac6b-1ed2-4b60-a53f-9eac83200df6" providerId="ADAL" clId="{A16665C8-244D-406F-95EC-B6AE9289CABB}" dt="2022-10-16T09:31:59.626" v="7889" actId="478"/>
          <ac:picMkLst>
            <pc:docMk/>
            <pc:sldMk cId="842042584" sldId="281"/>
            <ac:picMk id="3" creationId="{0BB320DC-A6E0-6F7B-F8F5-9064D3DAC2F7}"/>
          </ac:picMkLst>
        </pc:picChg>
        <pc:picChg chg="del">
          <ac:chgData name="Claudia Melogno de Sandoval" userId="7b33ac6b-1ed2-4b60-a53f-9eac83200df6" providerId="ADAL" clId="{A16665C8-244D-406F-95EC-B6AE9289CABB}" dt="2022-10-16T09:32:00.698" v="7890" actId="478"/>
          <ac:picMkLst>
            <pc:docMk/>
            <pc:sldMk cId="842042584" sldId="281"/>
            <ac:picMk id="4" creationId="{C8A6E39F-2284-5286-FEDA-5AE3489D9C22}"/>
          </ac:picMkLst>
        </pc:picChg>
        <pc:picChg chg="add mod">
          <ac:chgData name="Claudia Melogno de Sandoval" userId="7b33ac6b-1ed2-4b60-a53f-9eac83200df6" providerId="ADAL" clId="{A16665C8-244D-406F-95EC-B6AE9289CABB}" dt="2022-10-16T10:20:14.852" v="8328" actId="1037"/>
          <ac:picMkLst>
            <pc:docMk/>
            <pc:sldMk cId="842042584" sldId="281"/>
            <ac:picMk id="8" creationId="{D6D93CEF-416C-967B-37FB-597D5A25BB54}"/>
          </ac:picMkLst>
        </pc:picChg>
        <pc:picChg chg="add mod">
          <ac:chgData name="Claudia Melogno de Sandoval" userId="7b33ac6b-1ed2-4b60-a53f-9eac83200df6" providerId="ADAL" clId="{A16665C8-244D-406F-95EC-B6AE9289CABB}" dt="2022-10-16T09:47:54.835" v="8321" actId="1076"/>
          <ac:picMkLst>
            <pc:docMk/>
            <pc:sldMk cId="842042584" sldId="281"/>
            <ac:picMk id="9" creationId="{D65AC40F-0DEE-AC8D-61F8-0AC725D9538C}"/>
          </ac:picMkLst>
        </pc:picChg>
        <pc:picChg chg="add mod">
          <ac:chgData name="Claudia Melogno de Sandoval" userId="7b33ac6b-1ed2-4b60-a53f-9eac83200df6" providerId="ADAL" clId="{A16665C8-244D-406F-95EC-B6AE9289CABB}" dt="2022-10-16T09:47:44.027" v="8320" actId="1076"/>
          <ac:picMkLst>
            <pc:docMk/>
            <pc:sldMk cId="842042584" sldId="281"/>
            <ac:picMk id="10" creationId="{3358E9F4-EE0C-F678-BED9-6AF925E0C732}"/>
          </ac:picMkLst>
        </pc:picChg>
        <pc:picChg chg="add mod">
          <ac:chgData name="Claudia Melogno de Sandoval" userId="7b33ac6b-1ed2-4b60-a53f-9eac83200df6" providerId="ADAL" clId="{A16665C8-244D-406F-95EC-B6AE9289CABB}" dt="2022-10-16T09:47:38.260" v="8318" actId="1076"/>
          <ac:picMkLst>
            <pc:docMk/>
            <pc:sldMk cId="842042584" sldId="281"/>
            <ac:picMk id="11" creationId="{FA8EFB65-8474-7A2C-14D8-D5E1AE2EA3BA}"/>
          </ac:picMkLst>
        </pc:picChg>
        <pc:picChg chg="add mod">
          <ac:chgData name="Claudia Melogno de Sandoval" userId="7b33ac6b-1ed2-4b60-a53f-9eac83200df6" providerId="ADAL" clId="{A16665C8-244D-406F-95EC-B6AE9289CABB}" dt="2022-10-16T09:47:41.011" v="8319" actId="1076"/>
          <ac:picMkLst>
            <pc:docMk/>
            <pc:sldMk cId="842042584" sldId="281"/>
            <ac:picMk id="2050" creationId="{D038921C-C8D0-FDEE-D3BC-1692F08603D4}"/>
          </ac:picMkLst>
        </pc:picChg>
      </pc:sldChg>
      <pc:sldChg chg="modSp add del mod ord">
        <pc:chgData name="Claudia Melogno de Sandoval" userId="7b33ac6b-1ed2-4b60-a53f-9eac83200df6" providerId="ADAL" clId="{A16665C8-244D-406F-95EC-B6AE9289CABB}" dt="2022-10-16T11:12:27.391" v="9243" actId="2696"/>
        <pc:sldMkLst>
          <pc:docMk/>
          <pc:sldMk cId="3635231912" sldId="282"/>
        </pc:sldMkLst>
        <pc:spChg chg="mod">
          <ac:chgData name="Claudia Melogno de Sandoval" userId="7b33ac6b-1ed2-4b60-a53f-9eac83200df6" providerId="ADAL" clId="{A16665C8-244D-406F-95EC-B6AE9289CABB}" dt="2022-10-16T10:21:19.340" v="8346" actId="20577"/>
          <ac:spMkLst>
            <pc:docMk/>
            <pc:sldMk cId="3635231912" sldId="282"/>
            <ac:spMk id="2" creationId="{4655EA9E-6413-404E-B6A6-F6744C54D735}"/>
          </ac:spMkLst>
        </pc:spChg>
        <pc:spChg chg="mod">
          <ac:chgData name="Claudia Melogno de Sandoval" userId="7b33ac6b-1ed2-4b60-a53f-9eac83200df6" providerId="ADAL" clId="{A16665C8-244D-406F-95EC-B6AE9289CABB}" dt="2022-10-16T10:54:38.391" v="9194" actId="20577"/>
          <ac:spMkLst>
            <pc:docMk/>
            <pc:sldMk cId="3635231912" sldId="282"/>
            <ac:spMk id="5" creationId="{644A6724-17DC-B1FB-FBE6-845F4B96811E}"/>
          </ac:spMkLst>
        </pc:spChg>
      </pc:sldChg>
      <pc:sldChg chg="modSp add mod modNotesTx">
        <pc:chgData name="Claudia Melogno de Sandoval" userId="7b33ac6b-1ed2-4b60-a53f-9eac83200df6" providerId="ADAL" clId="{A16665C8-244D-406F-95EC-B6AE9289CABB}" dt="2022-10-16T21:12:03.458" v="11450" actId="20577"/>
        <pc:sldMkLst>
          <pc:docMk/>
          <pc:sldMk cId="168592381" sldId="283"/>
        </pc:sldMkLst>
        <pc:spChg chg="mod">
          <ac:chgData name="Claudia Melogno de Sandoval" userId="7b33ac6b-1ed2-4b60-a53f-9eac83200df6" providerId="ADAL" clId="{A16665C8-244D-406F-95EC-B6AE9289CABB}" dt="2022-10-16T10:50:28.336" v="9081" actId="27636"/>
          <ac:spMkLst>
            <pc:docMk/>
            <pc:sldMk cId="168592381" sldId="283"/>
            <ac:spMk id="3" creationId="{E87C5F6C-24B7-CD61-97D7-8925719D2FC0}"/>
          </ac:spMkLst>
        </pc:spChg>
      </pc:sldChg>
      <pc:sldChg chg="add del">
        <pc:chgData name="Claudia Melogno de Sandoval" userId="7b33ac6b-1ed2-4b60-a53f-9eac83200df6" providerId="ADAL" clId="{A16665C8-244D-406F-95EC-B6AE9289CABB}" dt="2022-10-16T10:27:19.315" v="8359" actId="2696"/>
        <pc:sldMkLst>
          <pc:docMk/>
          <pc:sldMk cId="3471593012" sldId="283"/>
        </pc:sldMkLst>
      </pc:sldChg>
      <pc:sldChg chg="new del">
        <pc:chgData name="Claudia Melogno de Sandoval" userId="7b33ac6b-1ed2-4b60-a53f-9eac83200df6" providerId="ADAL" clId="{A16665C8-244D-406F-95EC-B6AE9289CABB}" dt="2022-10-16T21:05:40.160" v="11338" actId="2696"/>
        <pc:sldMkLst>
          <pc:docMk/>
          <pc:sldMk cId="1302884261" sldId="28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AF6BC-6842-B046-8E46-3DA110D2854A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FEEFFF89-ADB9-3747-8F0D-6E29C59B0B9F}">
      <dgm:prSet phldrT="[Text]"/>
      <dgm:spPr>
        <a:solidFill>
          <a:srgbClr val="FFFF66"/>
        </a:solidFill>
      </dgm:spPr>
      <dgm:t>
        <a:bodyPr/>
        <a:lstStyle/>
        <a:p>
          <a:r>
            <a:rPr lang="en-GB">
              <a:solidFill>
                <a:schemeClr val="bg1"/>
              </a:solidFill>
            </a:rPr>
            <a:t>Ongoing refinement </a:t>
          </a:r>
        </a:p>
      </dgm:t>
    </dgm:pt>
    <dgm:pt modelId="{AD2FFB74-7A95-B945-ADBF-EB2269E2203C}" type="parTrans" cxnId="{177757AC-7208-8D4C-A7EB-53BA7CFFB3ED}">
      <dgm:prSet/>
      <dgm:spPr/>
      <dgm:t>
        <a:bodyPr/>
        <a:lstStyle/>
        <a:p>
          <a:endParaRPr lang="en-GB"/>
        </a:p>
      </dgm:t>
    </dgm:pt>
    <dgm:pt modelId="{5B500915-FB6D-F040-B95B-60F5D4B8DBC9}" type="sibTrans" cxnId="{177757AC-7208-8D4C-A7EB-53BA7CFFB3ED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681D0ED6-581A-DA4A-91B9-B0C1A8CB78D7}">
      <dgm:prSet phldrT="[Text]"/>
      <dgm:spPr>
        <a:solidFill>
          <a:srgbClr val="FFFF66"/>
        </a:solidFill>
      </dgm:spPr>
      <dgm:t>
        <a:bodyPr/>
        <a:lstStyle/>
        <a:p>
          <a:r>
            <a:rPr lang="en-GB">
              <a:solidFill>
                <a:schemeClr val="bg1"/>
              </a:solidFill>
            </a:rPr>
            <a:t>New data fields </a:t>
          </a:r>
        </a:p>
      </dgm:t>
    </dgm:pt>
    <dgm:pt modelId="{DC9A1A08-3BFB-8A4A-BB02-6F4C27B47E4D}" type="parTrans" cxnId="{86FB5044-B846-1444-A4A7-5FE89B743FD8}">
      <dgm:prSet/>
      <dgm:spPr/>
      <dgm:t>
        <a:bodyPr/>
        <a:lstStyle/>
        <a:p>
          <a:endParaRPr lang="en-GB"/>
        </a:p>
      </dgm:t>
    </dgm:pt>
    <dgm:pt modelId="{4CB2EC93-D04F-504A-A0D4-F6DF4FA860F3}" type="sibTrans" cxnId="{86FB5044-B846-1444-A4A7-5FE89B743FD8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C0CA302A-84CE-7241-BFE9-E05211F703D5}">
      <dgm:prSet phldrT="[Text]"/>
      <dgm:spPr>
        <a:solidFill>
          <a:srgbClr val="FFFF66"/>
        </a:solidFill>
      </dgm:spPr>
      <dgm:t>
        <a:bodyPr/>
        <a:lstStyle/>
        <a:p>
          <a:r>
            <a:rPr lang="en-GB">
              <a:solidFill>
                <a:schemeClr val="bg1"/>
              </a:solidFill>
            </a:rPr>
            <a:t>Exploration</a:t>
          </a:r>
        </a:p>
      </dgm:t>
    </dgm:pt>
    <dgm:pt modelId="{422C10B0-A921-3D42-BCAC-0323064BE8A6}" type="parTrans" cxnId="{77A46616-24A3-2542-89A9-CA8AD66B7EE3}">
      <dgm:prSet/>
      <dgm:spPr/>
      <dgm:t>
        <a:bodyPr/>
        <a:lstStyle/>
        <a:p>
          <a:endParaRPr lang="en-GB"/>
        </a:p>
      </dgm:t>
    </dgm:pt>
    <dgm:pt modelId="{CDD73967-5CF7-F54C-AA56-6C6F9FF03DD4}" type="sibTrans" cxnId="{77A46616-24A3-2542-89A9-CA8AD66B7EE3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8888CC29-D845-614A-8FD3-04B48B96BA85}" type="pres">
      <dgm:prSet presAssocID="{B2DAF6BC-6842-B046-8E46-3DA110D2854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F5F6AE2-702D-9B4D-86DB-5F79E93C6AC4}" type="pres">
      <dgm:prSet presAssocID="{FEEFFF89-ADB9-3747-8F0D-6E29C59B0B9F}" presName="gear1" presStyleLbl="node1" presStyleIdx="0" presStyleCnt="3">
        <dgm:presLayoutVars>
          <dgm:chMax val="1"/>
          <dgm:bulletEnabled val="1"/>
        </dgm:presLayoutVars>
      </dgm:prSet>
      <dgm:spPr/>
    </dgm:pt>
    <dgm:pt modelId="{AE518BB5-D8E4-654D-B495-9493925FB385}" type="pres">
      <dgm:prSet presAssocID="{FEEFFF89-ADB9-3747-8F0D-6E29C59B0B9F}" presName="gear1srcNode" presStyleLbl="node1" presStyleIdx="0" presStyleCnt="3"/>
      <dgm:spPr/>
    </dgm:pt>
    <dgm:pt modelId="{F30D8D60-4996-6E43-81B5-96684018E604}" type="pres">
      <dgm:prSet presAssocID="{FEEFFF89-ADB9-3747-8F0D-6E29C59B0B9F}" presName="gear1dstNode" presStyleLbl="node1" presStyleIdx="0" presStyleCnt="3"/>
      <dgm:spPr/>
    </dgm:pt>
    <dgm:pt modelId="{C3EE37AE-0525-3843-8774-9A3B6AC0A6B1}" type="pres">
      <dgm:prSet presAssocID="{681D0ED6-581A-DA4A-91B9-B0C1A8CB78D7}" presName="gear2" presStyleLbl="node1" presStyleIdx="1" presStyleCnt="3">
        <dgm:presLayoutVars>
          <dgm:chMax val="1"/>
          <dgm:bulletEnabled val="1"/>
        </dgm:presLayoutVars>
      </dgm:prSet>
      <dgm:spPr/>
    </dgm:pt>
    <dgm:pt modelId="{CC8DCAE8-07B5-3746-8A7E-7756C31A5D6F}" type="pres">
      <dgm:prSet presAssocID="{681D0ED6-581A-DA4A-91B9-B0C1A8CB78D7}" presName="gear2srcNode" presStyleLbl="node1" presStyleIdx="1" presStyleCnt="3"/>
      <dgm:spPr/>
    </dgm:pt>
    <dgm:pt modelId="{77AB0F0C-A02B-1A4C-9ACA-FAA412F4458B}" type="pres">
      <dgm:prSet presAssocID="{681D0ED6-581A-DA4A-91B9-B0C1A8CB78D7}" presName="gear2dstNode" presStyleLbl="node1" presStyleIdx="1" presStyleCnt="3"/>
      <dgm:spPr/>
    </dgm:pt>
    <dgm:pt modelId="{A400D79B-2BE3-2940-915A-8202B3D1A2CA}" type="pres">
      <dgm:prSet presAssocID="{C0CA302A-84CE-7241-BFE9-E05211F703D5}" presName="gear3" presStyleLbl="node1" presStyleIdx="2" presStyleCnt="3"/>
      <dgm:spPr/>
    </dgm:pt>
    <dgm:pt modelId="{36960D2C-BC34-1C4E-AE5A-34D6379E64CE}" type="pres">
      <dgm:prSet presAssocID="{C0CA302A-84CE-7241-BFE9-E05211F703D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14DF4E3-7316-BE4E-B28B-37D9A79B9BB1}" type="pres">
      <dgm:prSet presAssocID="{C0CA302A-84CE-7241-BFE9-E05211F703D5}" presName="gear3srcNode" presStyleLbl="node1" presStyleIdx="2" presStyleCnt="3"/>
      <dgm:spPr/>
    </dgm:pt>
    <dgm:pt modelId="{9B3D8066-8357-914E-97B2-EF9687BCB4A5}" type="pres">
      <dgm:prSet presAssocID="{C0CA302A-84CE-7241-BFE9-E05211F703D5}" presName="gear3dstNode" presStyleLbl="node1" presStyleIdx="2" presStyleCnt="3"/>
      <dgm:spPr/>
    </dgm:pt>
    <dgm:pt modelId="{307C553C-3A37-1A40-AF04-378BF0CF8DAE}" type="pres">
      <dgm:prSet presAssocID="{5B500915-FB6D-F040-B95B-60F5D4B8DBC9}" presName="connector1" presStyleLbl="sibTrans2D1" presStyleIdx="0" presStyleCnt="3"/>
      <dgm:spPr/>
    </dgm:pt>
    <dgm:pt modelId="{CCE3DEFA-9E31-7F44-B1A4-DE4D5B985AF8}" type="pres">
      <dgm:prSet presAssocID="{4CB2EC93-D04F-504A-A0D4-F6DF4FA860F3}" presName="connector2" presStyleLbl="sibTrans2D1" presStyleIdx="1" presStyleCnt="3"/>
      <dgm:spPr/>
    </dgm:pt>
    <dgm:pt modelId="{D8466215-5860-1841-9273-95308878C39B}" type="pres">
      <dgm:prSet presAssocID="{CDD73967-5CF7-F54C-AA56-6C6F9FF03DD4}" presName="connector3" presStyleLbl="sibTrans2D1" presStyleIdx="2" presStyleCnt="3"/>
      <dgm:spPr/>
    </dgm:pt>
  </dgm:ptLst>
  <dgm:cxnLst>
    <dgm:cxn modelId="{B161950A-58BF-6243-8C6A-AE0782D8E301}" type="presOf" srcId="{FEEFFF89-ADB9-3747-8F0D-6E29C59B0B9F}" destId="{F30D8D60-4996-6E43-81B5-96684018E604}" srcOrd="2" destOrd="0" presId="urn:microsoft.com/office/officeart/2005/8/layout/gear1"/>
    <dgm:cxn modelId="{77A46616-24A3-2542-89A9-CA8AD66B7EE3}" srcId="{B2DAF6BC-6842-B046-8E46-3DA110D2854A}" destId="{C0CA302A-84CE-7241-BFE9-E05211F703D5}" srcOrd="2" destOrd="0" parTransId="{422C10B0-A921-3D42-BCAC-0323064BE8A6}" sibTransId="{CDD73967-5CF7-F54C-AA56-6C6F9FF03DD4}"/>
    <dgm:cxn modelId="{27239A39-53CE-9346-82F8-F25936373863}" type="presOf" srcId="{CDD73967-5CF7-F54C-AA56-6C6F9FF03DD4}" destId="{D8466215-5860-1841-9273-95308878C39B}" srcOrd="0" destOrd="0" presId="urn:microsoft.com/office/officeart/2005/8/layout/gear1"/>
    <dgm:cxn modelId="{86FB5044-B846-1444-A4A7-5FE89B743FD8}" srcId="{B2DAF6BC-6842-B046-8E46-3DA110D2854A}" destId="{681D0ED6-581A-DA4A-91B9-B0C1A8CB78D7}" srcOrd="1" destOrd="0" parTransId="{DC9A1A08-3BFB-8A4A-BB02-6F4C27B47E4D}" sibTransId="{4CB2EC93-D04F-504A-A0D4-F6DF4FA860F3}"/>
    <dgm:cxn modelId="{DB575749-FB30-1544-8917-6C02B12E1509}" type="presOf" srcId="{C0CA302A-84CE-7241-BFE9-E05211F703D5}" destId="{36960D2C-BC34-1C4E-AE5A-34D6379E64CE}" srcOrd="1" destOrd="0" presId="urn:microsoft.com/office/officeart/2005/8/layout/gear1"/>
    <dgm:cxn modelId="{B3DB5E63-8E1E-5946-933D-85A28CB94FE6}" type="presOf" srcId="{681D0ED6-581A-DA4A-91B9-B0C1A8CB78D7}" destId="{77AB0F0C-A02B-1A4C-9ACA-FAA412F4458B}" srcOrd="2" destOrd="0" presId="urn:microsoft.com/office/officeart/2005/8/layout/gear1"/>
    <dgm:cxn modelId="{328CDD91-A8C0-3445-9990-44355D4545BD}" type="presOf" srcId="{C0CA302A-84CE-7241-BFE9-E05211F703D5}" destId="{9B3D8066-8357-914E-97B2-EF9687BCB4A5}" srcOrd="3" destOrd="0" presId="urn:microsoft.com/office/officeart/2005/8/layout/gear1"/>
    <dgm:cxn modelId="{45F65D94-02AD-5E48-B273-5950AC9772CE}" type="presOf" srcId="{C0CA302A-84CE-7241-BFE9-E05211F703D5}" destId="{A400D79B-2BE3-2940-915A-8202B3D1A2CA}" srcOrd="0" destOrd="0" presId="urn:microsoft.com/office/officeart/2005/8/layout/gear1"/>
    <dgm:cxn modelId="{60C311A5-D61C-BF49-98DF-3E0F0E55BFB3}" type="presOf" srcId="{FEEFFF89-ADB9-3747-8F0D-6E29C59B0B9F}" destId="{AE518BB5-D8E4-654D-B495-9493925FB385}" srcOrd="1" destOrd="0" presId="urn:microsoft.com/office/officeart/2005/8/layout/gear1"/>
    <dgm:cxn modelId="{509CE8A5-0317-0F4F-8CE2-D6139100B191}" type="presOf" srcId="{681D0ED6-581A-DA4A-91B9-B0C1A8CB78D7}" destId="{CC8DCAE8-07B5-3746-8A7E-7756C31A5D6F}" srcOrd="1" destOrd="0" presId="urn:microsoft.com/office/officeart/2005/8/layout/gear1"/>
    <dgm:cxn modelId="{177757AC-7208-8D4C-A7EB-53BA7CFFB3ED}" srcId="{B2DAF6BC-6842-B046-8E46-3DA110D2854A}" destId="{FEEFFF89-ADB9-3747-8F0D-6E29C59B0B9F}" srcOrd="0" destOrd="0" parTransId="{AD2FFB74-7A95-B945-ADBF-EB2269E2203C}" sibTransId="{5B500915-FB6D-F040-B95B-60F5D4B8DBC9}"/>
    <dgm:cxn modelId="{365D8BC8-22BC-FF49-8C7E-268E827040CA}" type="presOf" srcId="{681D0ED6-581A-DA4A-91B9-B0C1A8CB78D7}" destId="{C3EE37AE-0525-3843-8774-9A3B6AC0A6B1}" srcOrd="0" destOrd="0" presId="urn:microsoft.com/office/officeart/2005/8/layout/gear1"/>
    <dgm:cxn modelId="{0D7063DC-92BE-2048-9D46-5491A0633432}" type="presOf" srcId="{B2DAF6BC-6842-B046-8E46-3DA110D2854A}" destId="{8888CC29-D845-614A-8FD3-04B48B96BA85}" srcOrd="0" destOrd="0" presId="urn:microsoft.com/office/officeart/2005/8/layout/gear1"/>
    <dgm:cxn modelId="{6EF1F4DD-3820-4149-9033-53A735FF4CB4}" type="presOf" srcId="{4CB2EC93-D04F-504A-A0D4-F6DF4FA860F3}" destId="{CCE3DEFA-9E31-7F44-B1A4-DE4D5B985AF8}" srcOrd="0" destOrd="0" presId="urn:microsoft.com/office/officeart/2005/8/layout/gear1"/>
    <dgm:cxn modelId="{D32D83E9-303F-6D48-847D-4FBE88644B86}" type="presOf" srcId="{C0CA302A-84CE-7241-BFE9-E05211F703D5}" destId="{D14DF4E3-7316-BE4E-B28B-37D9A79B9BB1}" srcOrd="2" destOrd="0" presId="urn:microsoft.com/office/officeart/2005/8/layout/gear1"/>
    <dgm:cxn modelId="{B7F082EC-AF7F-4A41-9E16-8002D21F4B78}" type="presOf" srcId="{FEEFFF89-ADB9-3747-8F0D-6E29C59B0B9F}" destId="{0F5F6AE2-702D-9B4D-86DB-5F79E93C6AC4}" srcOrd="0" destOrd="0" presId="urn:microsoft.com/office/officeart/2005/8/layout/gear1"/>
    <dgm:cxn modelId="{AD5E89F1-77BB-5F46-9177-0AAD02240AB3}" type="presOf" srcId="{5B500915-FB6D-F040-B95B-60F5D4B8DBC9}" destId="{307C553C-3A37-1A40-AF04-378BF0CF8DAE}" srcOrd="0" destOrd="0" presId="urn:microsoft.com/office/officeart/2005/8/layout/gear1"/>
    <dgm:cxn modelId="{B0B7AF7B-08F7-8847-9C13-2DE10B5D712E}" type="presParOf" srcId="{8888CC29-D845-614A-8FD3-04B48B96BA85}" destId="{0F5F6AE2-702D-9B4D-86DB-5F79E93C6AC4}" srcOrd="0" destOrd="0" presId="urn:microsoft.com/office/officeart/2005/8/layout/gear1"/>
    <dgm:cxn modelId="{3A306296-ED91-BF41-8D4C-6986A05AE8A4}" type="presParOf" srcId="{8888CC29-D845-614A-8FD3-04B48B96BA85}" destId="{AE518BB5-D8E4-654D-B495-9493925FB385}" srcOrd="1" destOrd="0" presId="urn:microsoft.com/office/officeart/2005/8/layout/gear1"/>
    <dgm:cxn modelId="{8F417C3B-DB86-EB4C-8279-2DF341AE0FFE}" type="presParOf" srcId="{8888CC29-D845-614A-8FD3-04B48B96BA85}" destId="{F30D8D60-4996-6E43-81B5-96684018E604}" srcOrd="2" destOrd="0" presId="urn:microsoft.com/office/officeart/2005/8/layout/gear1"/>
    <dgm:cxn modelId="{DC8ECD18-1666-CE49-A24B-4ECB180F7582}" type="presParOf" srcId="{8888CC29-D845-614A-8FD3-04B48B96BA85}" destId="{C3EE37AE-0525-3843-8774-9A3B6AC0A6B1}" srcOrd="3" destOrd="0" presId="urn:microsoft.com/office/officeart/2005/8/layout/gear1"/>
    <dgm:cxn modelId="{CF8D5A9A-5E4A-A947-93C9-CAAB12804C6C}" type="presParOf" srcId="{8888CC29-D845-614A-8FD3-04B48B96BA85}" destId="{CC8DCAE8-07B5-3746-8A7E-7756C31A5D6F}" srcOrd="4" destOrd="0" presId="urn:microsoft.com/office/officeart/2005/8/layout/gear1"/>
    <dgm:cxn modelId="{272A3A08-A051-D742-91A5-6EA836FACD2D}" type="presParOf" srcId="{8888CC29-D845-614A-8FD3-04B48B96BA85}" destId="{77AB0F0C-A02B-1A4C-9ACA-FAA412F4458B}" srcOrd="5" destOrd="0" presId="urn:microsoft.com/office/officeart/2005/8/layout/gear1"/>
    <dgm:cxn modelId="{56A8A85D-4E79-CE45-9B6E-84EBC7D3F50D}" type="presParOf" srcId="{8888CC29-D845-614A-8FD3-04B48B96BA85}" destId="{A400D79B-2BE3-2940-915A-8202B3D1A2CA}" srcOrd="6" destOrd="0" presId="urn:microsoft.com/office/officeart/2005/8/layout/gear1"/>
    <dgm:cxn modelId="{71BDD0C5-F097-0047-9F56-130EB2402361}" type="presParOf" srcId="{8888CC29-D845-614A-8FD3-04B48B96BA85}" destId="{36960D2C-BC34-1C4E-AE5A-34D6379E64CE}" srcOrd="7" destOrd="0" presId="urn:microsoft.com/office/officeart/2005/8/layout/gear1"/>
    <dgm:cxn modelId="{183275F6-9A09-CE47-AA7E-5EE12843D950}" type="presParOf" srcId="{8888CC29-D845-614A-8FD3-04B48B96BA85}" destId="{D14DF4E3-7316-BE4E-B28B-37D9A79B9BB1}" srcOrd="8" destOrd="0" presId="urn:microsoft.com/office/officeart/2005/8/layout/gear1"/>
    <dgm:cxn modelId="{D393B8B7-E991-BE46-995D-585147E4ED7D}" type="presParOf" srcId="{8888CC29-D845-614A-8FD3-04B48B96BA85}" destId="{9B3D8066-8357-914E-97B2-EF9687BCB4A5}" srcOrd="9" destOrd="0" presId="urn:microsoft.com/office/officeart/2005/8/layout/gear1"/>
    <dgm:cxn modelId="{282D2EE0-1E44-9241-9385-56D78C9C0A73}" type="presParOf" srcId="{8888CC29-D845-614A-8FD3-04B48B96BA85}" destId="{307C553C-3A37-1A40-AF04-378BF0CF8DAE}" srcOrd="10" destOrd="0" presId="urn:microsoft.com/office/officeart/2005/8/layout/gear1"/>
    <dgm:cxn modelId="{A1D4E44A-F5C1-CE48-B004-88AB55E3D6AB}" type="presParOf" srcId="{8888CC29-D845-614A-8FD3-04B48B96BA85}" destId="{CCE3DEFA-9E31-7F44-B1A4-DE4D5B985AF8}" srcOrd="11" destOrd="0" presId="urn:microsoft.com/office/officeart/2005/8/layout/gear1"/>
    <dgm:cxn modelId="{6A49E1F0-66E6-0F4B-8CD9-C058BD4800CF}" type="presParOf" srcId="{8888CC29-D845-614A-8FD3-04B48B96BA85}" destId="{D8466215-5860-1841-9273-95308878C39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F6AE2-702D-9B4D-86DB-5F79E93C6AC4}">
      <dsp:nvSpPr>
        <dsp:cNvPr id="0" name=""/>
        <dsp:cNvSpPr/>
      </dsp:nvSpPr>
      <dsp:spPr>
        <a:xfrm>
          <a:off x="2133495" y="1058055"/>
          <a:ext cx="1293178" cy="1293178"/>
        </a:xfrm>
        <a:prstGeom prst="gear9">
          <a:avLst/>
        </a:prstGeom>
        <a:solidFill>
          <a:srgbClr val="FFFF66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>
              <a:solidFill>
                <a:schemeClr val="bg1"/>
              </a:solidFill>
            </a:rPr>
            <a:t>Ongoing refinement </a:t>
          </a:r>
        </a:p>
      </dsp:txBody>
      <dsp:txXfrm>
        <a:off x="2393481" y="1360976"/>
        <a:ext cx="773206" cy="664720"/>
      </dsp:txXfrm>
    </dsp:sp>
    <dsp:sp modelId="{C3EE37AE-0525-3843-8774-9A3B6AC0A6B1}">
      <dsp:nvSpPr>
        <dsp:cNvPr id="0" name=""/>
        <dsp:cNvSpPr/>
      </dsp:nvSpPr>
      <dsp:spPr>
        <a:xfrm>
          <a:off x="1381100" y="752394"/>
          <a:ext cx="940493" cy="940493"/>
        </a:xfrm>
        <a:prstGeom prst="gear6">
          <a:avLst/>
        </a:prstGeom>
        <a:solidFill>
          <a:srgbClr val="FFFF66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>
              <a:solidFill>
                <a:schemeClr val="bg1"/>
              </a:solidFill>
            </a:rPr>
            <a:t>New data fields </a:t>
          </a:r>
        </a:p>
      </dsp:txBody>
      <dsp:txXfrm>
        <a:off x="1617872" y="990597"/>
        <a:ext cx="466949" cy="464087"/>
      </dsp:txXfrm>
    </dsp:sp>
    <dsp:sp modelId="{A400D79B-2BE3-2940-915A-8202B3D1A2CA}">
      <dsp:nvSpPr>
        <dsp:cNvPr id="0" name=""/>
        <dsp:cNvSpPr/>
      </dsp:nvSpPr>
      <dsp:spPr>
        <a:xfrm rot="20700000">
          <a:off x="1907872" y="103550"/>
          <a:ext cx="921491" cy="921491"/>
        </a:xfrm>
        <a:prstGeom prst="gear6">
          <a:avLst/>
        </a:prstGeom>
        <a:solidFill>
          <a:srgbClr val="FFFF66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>
              <a:solidFill>
                <a:schemeClr val="bg1"/>
              </a:solidFill>
            </a:rPr>
            <a:t>Exploration</a:t>
          </a:r>
        </a:p>
      </dsp:txBody>
      <dsp:txXfrm rot="-20700000">
        <a:off x="2109982" y="305660"/>
        <a:ext cx="517271" cy="517271"/>
      </dsp:txXfrm>
    </dsp:sp>
    <dsp:sp modelId="{307C553C-3A37-1A40-AF04-378BF0CF8DAE}">
      <dsp:nvSpPr>
        <dsp:cNvPr id="0" name=""/>
        <dsp:cNvSpPr/>
      </dsp:nvSpPr>
      <dsp:spPr>
        <a:xfrm>
          <a:off x="2015120" y="873443"/>
          <a:ext cx="1655268" cy="1655268"/>
        </a:xfrm>
        <a:prstGeom prst="circularArrow">
          <a:avLst>
            <a:gd name="adj1" fmla="val 4687"/>
            <a:gd name="adj2" fmla="val 299029"/>
            <a:gd name="adj3" fmla="val 2445761"/>
            <a:gd name="adj4" fmla="val 16022264"/>
            <a:gd name="adj5" fmla="val 5469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3DEFA-9E31-7F44-B1A4-DE4D5B985AF8}">
      <dsp:nvSpPr>
        <dsp:cNvPr id="0" name=""/>
        <dsp:cNvSpPr/>
      </dsp:nvSpPr>
      <dsp:spPr>
        <a:xfrm>
          <a:off x="1214540" y="552208"/>
          <a:ext cx="1202656" cy="120265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66215-5860-1841-9273-95308878C39B}">
      <dsp:nvSpPr>
        <dsp:cNvPr id="0" name=""/>
        <dsp:cNvSpPr/>
      </dsp:nvSpPr>
      <dsp:spPr>
        <a:xfrm>
          <a:off x="1694722" y="-90381"/>
          <a:ext cx="1296705" cy="129670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AE5BC-5224-4984-A02C-364C4654D902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29327-7869-48AD-A294-8996E42A2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65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CLAUDIA</a:t>
            </a:r>
          </a:p>
          <a:p>
            <a:r>
              <a:rPr lang="en-AU" dirty="0"/>
              <a:t>Movie 12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4393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162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CLAUDIA – 34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/>
              <a:t>These 2 graphics show a wide distribution of the information but we were unable to take this isolated features as a measure of success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/>
              <a:t>Seeing this features in isolation will give us a misleading (biased) reading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/>
              <a:t>We discovered that the model needs to take into account and analyse multiple features to reveal an accurate prediction and this is what the model does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386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3314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5573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CHRIS</a:t>
            </a:r>
          </a:p>
          <a:p>
            <a:r>
              <a:rPr lang="en-AU" dirty="0"/>
              <a:t>Matplotlib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0286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4539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629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322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1601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CLAUDIA </a:t>
            </a:r>
          </a:p>
          <a:p>
            <a:r>
              <a:rPr lang="en-AU"/>
              <a:t>10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497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CLAUDIA – 34 Seconds</a:t>
            </a:r>
          </a:p>
          <a:p>
            <a:endParaRPr lang="en-AU" dirty="0"/>
          </a:p>
          <a:p>
            <a:r>
              <a:rPr lang="en-AU" dirty="0"/>
              <a:t>We are going to discuss the theme selected, how we developed the process and the model, showing a demo of the final product and a brief summary of the key findings.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324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CLAUDIA – 34 Seconds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This is our team who will be presenting. </a:t>
            </a:r>
          </a:p>
          <a:p>
            <a:r>
              <a:rPr lang="en-AU" dirty="0"/>
              <a:t>I will explain the background of the field we choose, a brief summary of the environment and the problem we found when analysing the data, an the introduction of the solution</a:t>
            </a:r>
          </a:p>
          <a:p>
            <a:r>
              <a:rPr lang="en-AU" dirty="0"/>
              <a:t>Julia will talk about the process we went through</a:t>
            </a:r>
          </a:p>
          <a:p>
            <a:r>
              <a:rPr lang="en-AU" dirty="0"/>
              <a:t>Chris will discuss the building of the model </a:t>
            </a:r>
          </a:p>
          <a:p>
            <a:r>
              <a:rPr lang="en-AU" dirty="0"/>
              <a:t>And </a:t>
            </a:r>
            <a:r>
              <a:rPr lang="en-AU" dirty="0" err="1"/>
              <a:t>Dat</a:t>
            </a:r>
            <a:r>
              <a:rPr lang="en-AU"/>
              <a:t> will show the model and a demo </a:t>
            </a:r>
          </a:p>
          <a:p>
            <a:r>
              <a:rPr lang="en-AU"/>
              <a:t>Finally, Julia will be summarising the key findings and lessons learned.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90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CLAUDIA – 34 Seconds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 Industry involves the increasing investment of money in a high risk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different perceptions of success for a movie project and many influencing factors.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ratings are derived from a wide range of outputs and are an strong independent indicator of success.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Industry is becoming increasingly competitive, especially with the incorporation of the streaming services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 of success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different perceptions of success for a movie project and many influencing factors.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ratings are derived from a wide range of outputs and are an strong independent indicator of success.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model is a B2B product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target market we are aiming is Business companies in the movie industry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 and small production companies (independent movies)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reduce some of the risk we propose to develop a model which will predict the rating of a movie based on a defined set of features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model us built in the premise of knowing the inputs that will optimise your output will increase the chances of success.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model will help to accurate rate the movie to predict success / not success before the movie is released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684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CLAUDIA – 34 Seconds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 Industry involves the increasing investment of money in a high risk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different perceptions of success for a movie project and many influencing factors.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ratings are derived from a wide range of outputs and are an strong independent indicator of success.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Industry is becoming increasingly competitive, especially with the incorporation of the streaming services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 of success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different perceptions of success for a movie project and many influencing factors.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ratings are derived from a wide range of outputs and are an strong independent indicator of success.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model is a B2B product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target market we are aiming is Business companies in the movie industry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 and small production companies (independent movies)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reduce some of the risk we propose to develop a model which will predict the rating of a movie based on a defined set of features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model us built in the premise of knowing the inputs that will optimise your output will increase the chances of success.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model will help to accurate rate the movie to predict success / not success before the movie is released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659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CLAUDIA – 34 Seconds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 Industry involves the increasing investment of money in a high risk environment.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different perceptions of success for a movie project and many influencing factors.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ratings are derived from a wide range of outputs and are an strong independent indicator of success.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Industry is becoming increasingly competitive, especially with the incorporation of the streaming services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 of success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 are different perceptions of success for a movie project and many influencing factors.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ratings are derived from a wide range of outputs and are an strong independent indicator of success.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model is a B2B product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target market we are aiming is Business companies in the movie industry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 and small production companies (independent movies)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reduce some of the risk we propose to develop a model which will predict the rating of a movie based on a defined set of features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Our model us built in the premise of knowing the inputs that will optimise your output will increase the chances of success.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model will help to accurate rate the movie to predict success / not success before the movie is released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133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02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6675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JULIA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29327-7869-48AD-A294-8996E42A25A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580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F1EBEB65-1423-9897-D914-E88F82135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616" b="2972"/>
          <a:stretch/>
        </p:blipFill>
        <p:spPr>
          <a:xfrm>
            <a:off x="387178" y="1"/>
            <a:ext cx="11417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3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4524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557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6388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290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9587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446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5608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604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928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47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42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552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65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725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531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553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, square&#10;&#10;Description automatically generated">
            <a:extLst>
              <a:ext uri="{FF2B5EF4-FFF2-40B4-BE49-F238E27FC236}">
                <a16:creationId xmlns:a16="http://schemas.microsoft.com/office/drawing/2014/main" id="{73573AC9-A093-778E-DE61-00F5809C3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616" b="2972"/>
          <a:stretch/>
        </p:blipFill>
        <p:spPr>
          <a:xfrm>
            <a:off x="387178" y="1"/>
            <a:ext cx="11417643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4C4C13A-8ECF-4964-8AC5-A7ED4726167C}" type="datetimeFigureOut">
              <a:rPr lang="en-AU" smtClean="0"/>
              <a:t>17/10/2022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CA3F21-FA3B-4122-BAE1-05F0B5EFEC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183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6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9.png"/><Relationship Id="rId5" Type="http://schemas.microsoft.com/office/2007/relationships/media" Target="../media/media4.mp4"/><Relationship Id="rId10" Type="http://schemas.openxmlformats.org/officeDocument/2006/relationships/notesSlide" Target="../notesSlides/notesSlide2.xml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jpe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www.imdb.com/list/ls02292881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db.com/list/ls022928836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db.com/" TargetMode="External"/><Relationship Id="rId5" Type="http://schemas.openxmlformats.org/officeDocument/2006/relationships/hyperlink" Target="https://www.themoviedb.org/" TargetMode="External"/><Relationship Id="rId4" Type="http://schemas.openxmlformats.org/officeDocument/2006/relationships/hyperlink" Target="https://www.omdbapi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87A96D69-49BA-6D91-2D25-A94AB27072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t="12496" b="32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Stock-482230690">
            <a:hlinkClick r:id="" action="ppaction://media"/>
            <a:extLst>
              <a:ext uri="{FF2B5EF4-FFF2-40B4-BE49-F238E27FC236}">
                <a16:creationId xmlns:a16="http://schemas.microsoft.com/office/drawing/2014/main" id="{0018ACCC-E135-07BC-D911-10CC9BBA3F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2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198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7CD28C-5E68-787C-62A9-CC79D8EC9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8487" y="3438390"/>
            <a:ext cx="6565528" cy="1919619"/>
          </a:xfrm>
        </p:spPr>
        <p:txBody>
          <a:bodyPr>
            <a:normAutofit/>
          </a:bodyPr>
          <a:lstStyle/>
          <a:p>
            <a:r>
              <a:rPr lang="en-AU" sz="4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PREDICTING THE RATING OF A MOVIE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C309A5-66C0-F8C4-A387-DD49F1DAF0C6}"/>
              </a:ext>
            </a:extLst>
          </p:cNvPr>
          <p:cNvSpPr txBox="1">
            <a:spLocks/>
          </p:cNvSpPr>
          <p:nvPr/>
        </p:nvSpPr>
        <p:spPr>
          <a:xfrm>
            <a:off x="1501234" y="-10"/>
            <a:ext cx="9440034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4036E96-8899-3E27-7E82-4324B7C7E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1234" y="1951945"/>
            <a:ext cx="9440034" cy="1049867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 4 – TEAM 4 </a:t>
            </a:r>
          </a:p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OCTOBER 2022</a:t>
            </a:r>
          </a:p>
        </p:txBody>
      </p:sp>
    </p:spTree>
    <p:extLst>
      <p:ext uri="{BB962C8B-B14F-4D97-AF65-F5344CB8AC3E}">
        <p14:creationId xmlns:p14="http://schemas.microsoft.com/office/powerpoint/2010/main" val="12210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7" grpId="0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TRANSFORMATION</a:t>
            </a:r>
            <a:b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 LOADING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4A6724-17DC-B1FB-FBE6-845F4B968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37" y="1809996"/>
            <a:ext cx="3766072" cy="3989385"/>
          </a:xfrm>
          <a:ln>
            <a:solidFill>
              <a:srgbClr val="FFFF66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102 files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to df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Cleaning and joining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Dropping values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iteration of groupings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Exporting to a suite of CSV file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Multiple properties, methods and functions </a:t>
            </a: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CD54A67C-3B4C-4F49-84EF-61CDA06B9B21}"/>
              </a:ext>
            </a:extLst>
          </p:cNvPr>
          <p:cNvSpPr/>
          <p:nvPr/>
        </p:nvSpPr>
        <p:spPr>
          <a:xfrm rot="16200000">
            <a:off x="5906010" y="1707205"/>
            <a:ext cx="369333" cy="839612"/>
          </a:xfrm>
          <a:prstGeom prst="downArrow">
            <a:avLst>
              <a:gd name="adj1" fmla="val 50000"/>
              <a:gd name="adj2" fmla="val 45585"/>
            </a:avLst>
          </a:prstGeom>
          <a:noFill/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ABDA84-2541-7845-B553-E84CFE5235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001577"/>
              </p:ext>
            </p:extLst>
          </p:nvPr>
        </p:nvGraphicFramePr>
        <p:xfrm>
          <a:off x="6090676" y="2253383"/>
          <a:ext cx="4502114" cy="235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85D843-5815-A746-8E05-7BA4DA55F0FD}"/>
              </a:ext>
            </a:extLst>
          </p:cNvPr>
          <p:cNvSpPr txBox="1"/>
          <p:nvPr/>
        </p:nvSpPr>
        <p:spPr>
          <a:xfrm>
            <a:off x="6731344" y="194795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Iterative process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F8698-1C8C-6A40-A023-51570F92DA8D}"/>
              </a:ext>
            </a:extLst>
          </p:cNvPr>
          <p:cNvSpPr txBox="1"/>
          <p:nvPr/>
        </p:nvSpPr>
        <p:spPr>
          <a:xfrm>
            <a:off x="7093231" y="5008398"/>
            <a:ext cx="3479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Background analysis: </a:t>
            </a:r>
          </a:p>
          <a:p>
            <a:pPr marL="36900" indent="0"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&gt;153K movies 1990-2022</a:t>
            </a:r>
          </a:p>
          <a:p>
            <a:pPr marL="36900" indent="0">
              <a:buNone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&gt;100 features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6687B26B-F51E-6D46-A77A-5F12E2F7561F}"/>
              </a:ext>
            </a:extLst>
          </p:cNvPr>
          <p:cNvSpPr/>
          <p:nvPr/>
        </p:nvSpPr>
        <p:spPr>
          <a:xfrm rot="16200000">
            <a:off x="6269654" y="4858144"/>
            <a:ext cx="369332" cy="839612"/>
          </a:xfrm>
          <a:prstGeom prst="downArrow">
            <a:avLst>
              <a:gd name="adj1" fmla="val 50000"/>
              <a:gd name="adj2" fmla="val 45585"/>
            </a:avLst>
          </a:prstGeom>
          <a:noFill/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8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016" y="365671"/>
            <a:ext cx="10353762" cy="970450"/>
          </a:xfrm>
        </p:spPr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insights to design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37" y="1732448"/>
            <a:ext cx="9419573" cy="4843715"/>
          </a:xfrm>
        </p:spPr>
        <p:txBody>
          <a:bodyPr>
            <a:normAutofit/>
          </a:bodyPr>
          <a:lstStyle/>
          <a:p>
            <a:pPr marL="450000" lvl="1" indent="0"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A603F29-A4BA-3549-4A74-531CB978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33" y="2013195"/>
            <a:ext cx="4126100" cy="396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8427A-41B3-A342-9F79-6DADAD98E35B}"/>
              </a:ext>
            </a:extLst>
          </p:cNvPr>
          <p:cNvSpPr txBox="1"/>
          <p:nvPr/>
        </p:nvSpPr>
        <p:spPr>
          <a:xfrm>
            <a:off x="6333696" y="6024423"/>
            <a:ext cx="413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Genre by volume &amp; ratings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83A2AF5-9511-8740-B5D7-D403FF798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2116147"/>
            <a:ext cx="4236465" cy="3754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7DE667-00FC-9440-A402-BAA2D366F069}"/>
              </a:ext>
            </a:extLst>
          </p:cNvPr>
          <p:cNvSpPr txBox="1"/>
          <p:nvPr/>
        </p:nvSpPr>
        <p:spPr>
          <a:xfrm>
            <a:off x="1603032" y="1198937"/>
            <a:ext cx="8744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FFFF66"/>
                </a:solidFill>
                <a:effectLst/>
              </a:rPr>
              <a:t>Correlations were not found  looking at single features and other features on their own showed wide distribution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873D2-73C8-F641-A162-0A64383DCA34}"/>
              </a:ext>
            </a:extLst>
          </p:cNvPr>
          <p:cNvSpPr txBox="1"/>
          <p:nvPr/>
        </p:nvSpPr>
        <p:spPr>
          <a:xfrm>
            <a:off x="1728248" y="6069986"/>
            <a:ext cx="4130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 vs. ratings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CC778-D3D1-784A-8CDE-1330A14D49CA}"/>
              </a:ext>
            </a:extLst>
          </p:cNvPr>
          <p:cNvSpPr txBox="1"/>
          <p:nvPr/>
        </p:nvSpPr>
        <p:spPr>
          <a:xfrm>
            <a:off x="6174897" y="2341800"/>
            <a:ext cx="1105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1035 Genre combinations</a:t>
            </a:r>
          </a:p>
        </p:txBody>
      </p:sp>
    </p:spTree>
    <p:extLst>
      <p:ext uri="{BB962C8B-B14F-4D97-AF65-F5344CB8AC3E}">
        <p14:creationId xmlns:p14="http://schemas.microsoft.com/office/powerpoint/2010/main" val="176144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61" y="401374"/>
            <a:ext cx="10353762" cy="970450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 of model inputs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4A6724-17DC-B1FB-FBE6-845F4B968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537" y="1817615"/>
            <a:ext cx="5511084" cy="2745617"/>
          </a:xfrm>
          <a:ln>
            <a:solidFill>
              <a:srgbClr val="FFFF66"/>
            </a:solidFill>
            <a:prstDash val="sysDot"/>
          </a:ln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top revenue-earning movies: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 ‘action’ in a mixed Genre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 rated PG-13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US-based production company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 of a collection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Released in multiple languages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 A-lister actors </a:t>
            </a:r>
          </a:p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Released in NH Summer or Christmas</a:t>
            </a: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F9C23B23-CC9F-A44D-A15E-06B34F5C3591}"/>
              </a:ext>
            </a:extLst>
          </p:cNvPr>
          <p:cNvSpPr/>
          <p:nvPr/>
        </p:nvSpPr>
        <p:spPr>
          <a:xfrm rot="16200000">
            <a:off x="4866677" y="5366929"/>
            <a:ext cx="369332" cy="839612"/>
          </a:xfrm>
          <a:prstGeom prst="downArrow">
            <a:avLst>
              <a:gd name="adj1" fmla="val 50000"/>
              <a:gd name="adj2" fmla="val 45585"/>
            </a:avLst>
          </a:prstGeom>
          <a:noFill/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C92D47-CE1F-1A48-9AD7-076B727999AD}"/>
              </a:ext>
            </a:extLst>
          </p:cNvPr>
          <p:cNvSpPr txBox="1"/>
          <p:nvPr/>
        </p:nvSpPr>
        <p:spPr>
          <a:xfrm>
            <a:off x="6093942" y="560206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Model: &gt;42K movies 2017-2022</a:t>
            </a:r>
          </a:p>
          <a:p>
            <a:pPr marL="36900" indent="0">
              <a:buNone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45 features</a:t>
            </a:r>
          </a:p>
        </p:txBody>
      </p:sp>
      <p:pic>
        <p:nvPicPr>
          <p:cNvPr id="6" name="Picture 5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2A45EBA2-0B00-5A41-9A77-B83A661C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8" y="1649173"/>
            <a:ext cx="2160000" cy="1134000"/>
          </a:xfrm>
          <a:prstGeom prst="rect">
            <a:avLst/>
          </a:prstGeom>
        </p:spPr>
      </p:pic>
      <p:pic>
        <p:nvPicPr>
          <p:cNvPr id="12" name="Picture 11" descr="A group of people standing in front of a pumpkin with a light inside&#10;&#10;Description automatically generated with low confidence">
            <a:extLst>
              <a:ext uri="{FF2B5EF4-FFF2-40B4-BE49-F238E27FC236}">
                <a16:creationId xmlns:a16="http://schemas.microsoft.com/office/drawing/2014/main" id="{2B657F9D-F307-1643-8D9D-EF29596A3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8" y="2894819"/>
            <a:ext cx="2160000" cy="1215760"/>
          </a:xfrm>
          <a:prstGeom prst="rect">
            <a:avLst/>
          </a:prstGeom>
        </p:spPr>
      </p:pic>
      <p:pic>
        <p:nvPicPr>
          <p:cNvPr id="14" name="Picture 1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51B3CB6-41A5-8745-A04C-70878A410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9" y="4222225"/>
            <a:ext cx="2159999" cy="1134000"/>
          </a:xfrm>
          <a:prstGeom prst="rect">
            <a:avLst/>
          </a:prstGeom>
        </p:spPr>
      </p:pic>
      <p:pic>
        <p:nvPicPr>
          <p:cNvPr id="18" name="Picture 17" descr="A person standing on a plane&#10;&#10;Description automatically generated with low confidence">
            <a:extLst>
              <a:ext uri="{FF2B5EF4-FFF2-40B4-BE49-F238E27FC236}">
                <a16:creationId xmlns:a16="http://schemas.microsoft.com/office/drawing/2014/main" id="{743BC40A-32ED-0F4A-9247-17E2E0F0A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68" y="5430917"/>
            <a:ext cx="2159999" cy="102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4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21357"/>
            <a:ext cx="10353762" cy="970450"/>
          </a:xfrm>
        </p:spPr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BUILD</a:t>
            </a:r>
          </a:p>
        </p:txBody>
      </p:sp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FA8C19B3-58C9-3C60-FC22-C0A66D420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12" y="3866355"/>
            <a:ext cx="8664376" cy="24697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F0E6F50-A9BF-0D8A-E17B-B56BBDCBCEC3}"/>
              </a:ext>
            </a:extLst>
          </p:cNvPr>
          <p:cNvGrpSpPr/>
          <p:nvPr/>
        </p:nvGrpSpPr>
        <p:grpSpPr>
          <a:xfrm>
            <a:off x="1763812" y="2267416"/>
            <a:ext cx="7928812" cy="923330"/>
            <a:chOff x="1763812" y="2267416"/>
            <a:chExt cx="7928812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938222-3823-CB27-13E0-39210D3ED50F}"/>
                </a:ext>
              </a:extLst>
            </p:cNvPr>
            <p:cNvSpPr txBox="1"/>
            <p:nvPr/>
          </p:nvSpPr>
          <p:spPr>
            <a:xfrm>
              <a:off x="1763812" y="2267416"/>
              <a:ext cx="17011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One object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multiple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columns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D92727-DD15-5A6D-CB23-A2F16415ADBD}"/>
                </a:ext>
              </a:extLst>
            </p:cNvPr>
            <p:cNvSpPr txBox="1"/>
            <p:nvPr/>
          </p:nvSpPr>
          <p:spPr>
            <a:xfrm>
              <a:off x="5084452" y="2267416"/>
              <a:ext cx="17011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One object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PER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column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ADBD73-BCB2-3D6B-D52C-18741036FAFC}"/>
                </a:ext>
              </a:extLst>
            </p:cNvPr>
            <p:cNvSpPr txBox="1"/>
            <p:nvPr/>
          </p:nvSpPr>
          <p:spPr>
            <a:xfrm>
              <a:off x="8405092" y="2267416"/>
              <a:ext cx="12875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One-hot </a:t>
              </a:r>
            </a:p>
            <a:p>
              <a:pPr algn="ctr"/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encoding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043617-CE62-5BBE-FA8C-74DB35176391}"/>
              </a:ext>
            </a:extLst>
          </p:cNvPr>
          <p:cNvGrpSpPr/>
          <p:nvPr/>
        </p:nvGrpSpPr>
        <p:grpSpPr>
          <a:xfrm>
            <a:off x="2423495" y="3284091"/>
            <a:ext cx="6816232" cy="476509"/>
            <a:chOff x="2423495" y="3284091"/>
            <a:chExt cx="6816232" cy="476509"/>
          </a:xfrm>
        </p:grpSpPr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8C6EDDB3-6039-A77D-4752-D5584881929A}"/>
                </a:ext>
              </a:extLst>
            </p:cNvPr>
            <p:cNvSpPr/>
            <p:nvPr/>
          </p:nvSpPr>
          <p:spPr>
            <a:xfrm>
              <a:off x="5744135" y="3284091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B89F06B7-77A9-33B6-485B-19426D0A2D38}"/>
                </a:ext>
              </a:extLst>
            </p:cNvPr>
            <p:cNvSpPr/>
            <p:nvPr/>
          </p:nvSpPr>
          <p:spPr>
            <a:xfrm>
              <a:off x="2423495" y="3284091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2482C956-130A-9982-2C4C-F67E86E84A92}"/>
                </a:ext>
              </a:extLst>
            </p:cNvPr>
            <p:cNvSpPr/>
            <p:nvPr/>
          </p:nvSpPr>
          <p:spPr>
            <a:xfrm>
              <a:off x="8857988" y="3284091"/>
              <a:ext cx="381739" cy="476509"/>
            </a:xfrm>
            <a:prstGeom prst="downArrow">
              <a:avLst/>
            </a:prstGeom>
            <a:noFill/>
            <a:ln>
              <a:solidFill>
                <a:srgbClr val="FF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5DFA0FE-0AB4-43BC-1C1F-E72596B0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188" y="183541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 BUILD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BB320DC-A6E0-6F7B-F8F5-9064D3DA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78" y="1580050"/>
            <a:ext cx="4186383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8A6E39F-2284-5286-FEDA-5AE3489D9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313" y="2968815"/>
            <a:ext cx="3969231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CB2F9-99A5-D1A2-988B-B168E49D1855}"/>
              </a:ext>
            </a:extLst>
          </p:cNvPr>
          <p:cNvSpPr txBox="1"/>
          <p:nvPr/>
        </p:nvSpPr>
        <p:spPr>
          <a:xfrm>
            <a:off x="5622527" y="1580050"/>
            <a:ext cx="413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 of </a:t>
            </a:r>
          </a:p>
          <a:p>
            <a:r>
              <a:rPr lang="en-AU" sz="16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 by genre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0676F-AA9D-68DF-BE9F-F093E2E9D192}"/>
              </a:ext>
            </a:extLst>
          </p:cNvPr>
          <p:cNvSpPr txBox="1"/>
          <p:nvPr/>
        </p:nvSpPr>
        <p:spPr>
          <a:xfrm>
            <a:off x="2625235" y="5477480"/>
            <a:ext cx="413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 of </a:t>
            </a:r>
          </a:p>
          <a:p>
            <a:pPr algn="r"/>
            <a:r>
              <a:rPr lang="en-AU" sz="16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 by rated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ACAB67-49E8-2C44-ACD6-28BF34580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5349" y="1580050"/>
            <a:ext cx="1235801" cy="2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69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628375"/>
            <a:ext cx="10353762" cy="970450"/>
          </a:xfrm>
        </p:spPr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NEXT GEN DATA TRANSFORMATION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7821A-051C-8450-4EBD-6083AAD54435}"/>
              </a:ext>
            </a:extLst>
          </p:cNvPr>
          <p:cNvSpPr txBox="1"/>
          <p:nvPr/>
        </p:nvSpPr>
        <p:spPr>
          <a:xfrm>
            <a:off x="1370466" y="1701026"/>
            <a:ext cx="943250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rating sorted to 5 Bins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 – Test – Split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Normalise the Train and Test data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MinMaxScaler</a:t>
            </a: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 search 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 Forest Model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the model 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AU" dirty="0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Joblib</a:t>
            </a: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93CEF-416C-967B-37FB-597D5A25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60" y="5140595"/>
            <a:ext cx="9537679" cy="1089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Guide to Random Forest Classification and Regression Algorithms">
            <a:extLst>
              <a:ext uri="{FF2B5EF4-FFF2-40B4-BE49-F238E27FC236}">
                <a16:creationId xmlns:a16="http://schemas.microsoft.com/office/drawing/2014/main" id="{D038921C-C8D0-FDEE-D3BC-1692F0860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349" y="1910507"/>
            <a:ext cx="840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AC40F-0DEE-AC8D-61F8-0AC725D95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349" y="2492865"/>
            <a:ext cx="546000" cy="50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58E9F4-EE0C-F678-BED9-6AF925E0C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464" y="2394521"/>
            <a:ext cx="610235" cy="50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8EFB65-8474-7A2C-14D8-D5E1AE2EA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99" y="1793289"/>
            <a:ext cx="900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42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PREDICTION MODEL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80BCD6-1B69-11F7-E695-2B8679F25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59" y="1646903"/>
            <a:ext cx="8986214" cy="451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1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MOVIE PREDICTION MODEL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5F6C-24B7-CD61-97D7-8925719D2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37" y="1732448"/>
            <a:ext cx="9419573" cy="4843715"/>
          </a:xfrm>
        </p:spPr>
        <p:txBody>
          <a:bodyPr>
            <a:normAutofit/>
          </a:bodyPr>
          <a:lstStyle/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Live with model / </a:t>
            </a:r>
            <a:r>
              <a:rPr lang="en-AU" b="1" err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control </a:t>
            </a:r>
          </a:p>
          <a:p>
            <a:pPr marL="36900" indent="0">
              <a:buNone/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608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5F6C-24B7-CD61-97D7-8925719D2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716" y="1467753"/>
            <a:ext cx="8849474" cy="4872537"/>
          </a:xfrm>
        </p:spPr>
        <p:txBody>
          <a:bodyPr>
            <a:norm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Findings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Genres preferences have evolved: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 features do not correlate with ratings - a set of features is required to predict the rating of a movie project as a proxy for its success. </a:t>
            </a:r>
          </a:p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Lessons Learned 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 documentation is a must for any project (saves time)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sourcing and wrangling &gt; 80%  of the time </a:t>
            </a:r>
          </a:p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Benefits</a:t>
            </a:r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 in the return of Investment </a:t>
            </a:r>
          </a:p>
          <a:p>
            <a:pPr lvl="1"/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Reduction of risks involved in the release of a movie</a:t>
            </a:r>
          </a:p>
          <a:p>
            <a:pPr marL="450000" lvl="1" indent="0">
              <a:buNone/>
            </a:pPr>
            <a:endParaRPr lang="en-AU" dirty="0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Stock-472886039">
            <a:hlinkClick r:id="" action="ppaction://media"/>
            <a:extLst>
              <a:ext uri="{FF2B5EF4-FFF2-40B4-BE49-F238E27FC236}">
                <a16:creationId xmlns:a16="http://schemas.microsoft.com/office/drawing/2014/main" id="{2A6188CC-0F6D-7C6B-54FD-46342D2C9C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2000" ou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9028" y="295835"/>
            <a:ext cx="9393944" cy="6266329"/>
          </a:xfrm>
        </p:spPr>
      </p:pic>
    </p:spTree>
    <p:extLst>
      <p:ext uri="{BB962C8B-B14F-4D97-AF65-F5344CB8AC3E}">
        <p14:creationId xmlns:p14="http://schemas.microsoft.com/office/powerpoint/2010/main" val="617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C0D0-4F6B-DBF0-5BD1-F9303DFC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4235"/>
            <a:ext cx="10353762" cy="970450"/>
          </a:xfrm>
        </p:spPr>
        <p:txBody>
          <a:bodyPr/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</a:p>
        </p:txBody>
      </p:sp>
      <p:pic>
        <p:nvPicPr>
          <p:cNvPr id="3" name="Video 13">
            <a:hlinkClick r:id="" action="ppaction://media"/>
            <a:extLst>
              <a:ext uri="{FF2B5EF4-FFF2-40B4-BE49-F238E27FC236}">
                <a16:creationId xmlns:a16="http://schemas.microsoft.com/office/drawing/2014/main" id="{11848E6E-08D7-DFE9-F1D4-4FA08D855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55740" y="892906"/>
            <a:ext cx="2155634" cy="1212545"/>
          </a:xfrm>
          <a:prstGeom prst="rect">
            <a:avLst/>
          </a:prstGeom>
        </p:spPr>
      </p:pic>
      <p:pic>
        <p:nvPicPr>
          <p:cNvPr id="4" name="iStock-1419497013">
            <a:hlinkClick r:id="" action="ppaction://media"/>
            <a:extLst>
              <a:ext uri="{FF2B5EF4-FFF2-40B4-BE49-F238E27FC236}">
                <a16:creationId xmlns:a16="http://schemas.microsoft.com/office/drawing/2014/main" id="{27F44A5F-6920-55B3-85BF-A8F849D8B6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55740" y="2359345"/>
            <a:ext cx="2155634" cy="1212545"/>
          </a:xfrm>
          <a:prstGeom prst="rect">
            <a:avLst/>
          </a:prstGeom>
        </p:spPr>
      </p:pic>
      <p:pic>
        <p:nvPicPr>
          <p:cNvPr id="7" name="iStock-1329962407">
            <a:hlinkClick r:id="" action="ppaction://media"/>
            <a:extLst>
              <a:ext uri="{FF2B5EF4-FFF2-40B4-BE49-F238E27FC236}">
                <a16:creationId xmlns:a16="http://schemas.microsoft.com/office/drawing/2014/main" id="{CE7437EA-310A-579D-C49A-0EE8E2511A4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55740" y="3825784"/>
            <a:ext cx="2156800" cy="121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A8C581-FE80-7A24-D8DD-833B069ADA09}"/>
              </a:ext>
            </a:extLst>
          </p:cNvPr>
          <p:cNvSpPr txBox="1"/>
          <p:nvPr/>
        </p:nvSpPr>
        <p:spPr>
          <a:xfrm>
            <a:off x="4149503" y="1294287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FDDF9-718A-1ECD-1A01-79F723DD025E}"/>
              </a:ext>
            </a:extLst>
          </p:cNvPr>
          <p:cNvSpPr txBox="1"/>
          <p:nvPr/>
        </p:nvSpPr>
        <p:spPr>
          <a:xfrm>
            <a:off x="4149503" y="2678473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ETL &amp;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9127A-491B-DE92-C353-DC1ED5683379}"/>
              </a:ext>
            </a:extLst>
          </p:cNvPr>
          <p:cNvSpPr txBox="1"/>
          <p:nvPr/>
        </p:nvSpPr>
        <p:spPr>
          <a:xfrm>
            <a:off x="4149499" y="4544573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PREDICTION MODEL DEPLOYMENT AND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B2C6B-66FA-F18E-C591-640569ABEE4A}"/>
              </a:ext>
            </a:extLst>
          </p:cNvPr>
          <p:cNvSpPr txBox="1"/>
          <p:nvPr/>
        </p:nvSpPr>
        <p:spPr>
          <a:xfrm>
            <a:off x="4634135" y="1776201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 world and why we build the model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D9F7D6-A9C5-A5BC-176A-451B8ABBC1AA}"/>
              </a:ext>
            </a:extLst>
          </p:cNvPr>
          <p:cNvSpPr txBox="1"/>
          <p:nvPr/>
        </p:nvSpPr>
        <p:spPr>
          <a:xfrm>
            <a:off x="4634135" y="3160387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F27B69-C637-305D-EBC8-49994A3C6D34}"/>
              </a:ext>
            </a:extLst>
          </p:cNvPr>
          <p:cNvSpPr txBox="1"/>
          <p:nvPr/>
        </p:nvSpPr>
        <p:spPr>
          <a:xfrm>
            <a:off x="4634135" y="5959541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Findings and lessons learned</a:t>
            </a:r>
          </a:p>
        </p:txBody>
      </p:sp>
      <p:pic>
        <p:nvPicPr>
          <p:cNvPr id="5" name="iStock-627873998 (1)">
            <a:hlinkClick r:id="" action="ppaction://media"/>
            <a:extLst>
              <a:ext uri="{FF2B5EF4-FFF2-40B4-BE49-F238E27FC236}">
                <a16:creationId xmlns:a16="http://schemas.microsoft.com/office/drawing/2014/main" id="{806EFC5C-0D04-1AF5-5FA3-B79F102E593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555740" y="5292877"/>
            <a:ext cx="2156799" cy="121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74D1C-91D0-0C27-8320-76677B23D3B8}"/>
              </a:ext>
            </a:extLst>
          </p:cNvPr>
          <p:cNvSpPr txBox="1"/>
          <p:nvPr/>
        </p:nvSpPr>
        <p:spPr>
          <a:xfrm>
            <a:off x="4149501" y="3611523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PREDICTION MODEL BUILD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95BED6-4F77-F586-5B42-9EE6E90BF14B}"/>
              </a:ext>
            </a:extLst>
          </p:cNvPr>
          <p:cNvSpPr txBox="1"/>
          <p:nvPr/>
        </p:nvSpPr>
        <p:spPr>
          <a:xfrm>
            <a:off x="4149500" y="5477623"/>
            <a:ext cx="60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1B0DC-64F4-C2E3-ADD8-E86473740F18}"/>
              </a:ext>
            </a:extLst>
          </p:cNvPr>
          <p:cNvSpPr txBox="1"/>
          <p:nvPr/>
        </p:nvSpPr>
        <p:spPr>
          <a:xfrm>
            <a:off x="4634131" y="2227337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Visualising the problem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CBE648-2558-5EE8-D258-434683D9B065}"/>
              </a:ext>
            </a:extLst>
          </p:cNvPr>
          <p:cNvSpPr txBox="1"/>
          <p:nvPr/>
        </p:nvSpPr>
        <p:spPr>
          <a:xfrm>
            <a:off x="4634131" y="5026487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Solving the problem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F6A0D-1CE8-D763-4598-714526DCEA6D}"/>
              </a:ext>
            </a:extLst>
          </p:cNvPr>
          <p:cNvSpPr txBox="1"/>
          <p:nvPr/>
        </p:nvSpPr>
        <p:spPr>
          <a:xfrm>
            <a:off x="4634130" y="4093437"/>
            <a:ext cx="601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 Forest / 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14132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0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71C2605-E12E-DB32-31B6-A787CEF00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2" t="2767" r="1223" b="18946"/>
          <a:stretch/>
        </p:blipFill>
        <p:spPr>
          <a:xfrm>
            <a:off x="1415026" y="379889"/>
            <a:ext cx="9351300" cy="61553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4F75F-32A8-58AF-EE1F-33ACFD8B5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9889"/>
            <a:ext cx="10353762" cy="970450"/>
          </a:xfrm>
        </p:spPr>
        <p:txBody>
          <a:bodyPr/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C2150-3809-3182-18D1-34238DE36478}"/>
              </a:ext>
            </a:extLst>
          </p:cNvPr>
          <p:cNvSpPr txBox="1"/>
          <p:nvPr/>
        </p:nvSpPr>
        <p:spPr>
          <a:xfrm>
            <a:off x="7821485" y="587458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 NGUYEN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66406-08DA-4D4A-684E-45C53159A836}"/>
              </a:ext>
            </a:extLst>
          </p:cNvPr>
          <p:cNvSpPr txBox="1"/>
          <p:nvPr/>
        </p:nvSpPr>
        <p:spPr>
          <a:xfrm>
            <a:off x="4431163" y="587458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JULIA COOPER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098D6-6B2A-8F45-7FA1-2879FB9C842F}"/>
              </a:ext>
            </a:extLst>
          </p:cNvPr>
          <p:cNvSpPr txBox="1"/>
          <p:nvPr/>
        </p:nvSpPr>
        <p:spPr>
          <a:xfrm>
            <a:off x="6333111" y="587458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CHRIS MAI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6E5E1-02C8-AA24-6CEB-D0851F30ADE7}"/>
              </a:ext>
            </a:extLst>
          </p:cNvPr>
          <p:cNvSpPr txBox="1"/>
          <p:nvPr/>
        </p:nvSpPr>
        <p:spPr>
          <a:xfrm>
            <a:off x="1977782" y="587458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CLAUDIA SANDOVAL</a:t>
            </a:r>
          </a:p>
        </p:txBody>
      </p:sp>
    </p:spTree>
    <p:extLst>
      <p:ext uri="{BB962C8B-B14F-4D97-AF65-F5344CB8AC3E}">
        <p14:creationId xmlns:p14="http://schemas.microsoft.com/office/powerpoint/2010/main" val="321673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391" y="1583963"/>
            <a:ext cx="8575819" cy="4843715"/>
          </a:xfrm>
        </p:spPr>
        <p:txBody>
          <a:bodyPr>
            <a:normAutofit/>
          </a:bodyPr>
          <a:lstStyle/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Movie World – Defining the problem</a:t>
            </a:r>
          </a:p>
          <a:p>
            <a:endParaRPr lang="en-AU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50110-D0CB-6C41-8E6B-9424578D8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18" y="2377360"/>
            <a:ext cx="4552558" cy="400986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FF6B81-1CD6-CC4A-88C4-39A853C758EC}"/>
              </a:ext>
            </a:extLst>
          </p:cNvPr>
          <p:cNvSpPr txBox="1">
            <a:spLocks/>
          </p:cNvSpPr>
          <p:nvPr/>
        </p:nvSpPr>
        <p:spPr>
          <a:xfrm>
            <a:off x="6217020" y="2635573"/>
            <a:ext cx="4680284" cy="48437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industry:</a:t>
            </a:r>
          </a:p>
          <a:p>
            <a:pPr lvl="2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 investments / High risks</a:t>
            </a:r>
          </a:p>
          <a:p>
            <a:pPr lvl="2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Overall numbers and revenue are declining </a:t>
            </a:r>
          </a:p>
          <a:p>
            <a:endParaRPr lang="en-AU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34FAF5D9-F38A-6F48-9622-E7A7EA97956E}"/>
              </a:ext>
            </a:extLst>
          </p:cNvPr>
          <p:cNvSpPr/>
          <p:nvPr/>
        </p:nvSpPr>
        <p:spPr>
          <a:xfrm rot="2429011">
            <a:off x="3528773" y="3292810"/>
            <a:ext cx="153632" cy="978408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B23C34A3-1E1E-124C-A15A-DA39CDFC0EF6}"/>
              </a:ext>
            </a:extLst>
          </p:cNvPr>
          <p:cNvSpPr/>
          <p:nvPr/>
        </p:nvSpPr>
        <p:spPr>
          <a:xfrm rot="10536394">
            <a:off x="5141017" y="3023962"/>
            <a:ext cx="127621" cy="978408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889" y="1404685"/>
            <a:ext cx="9419573" cy="4843715"/>
          </a:xfrm>
        </p:spPr>
        <p:txBody>
          <a:bodyPr>
            <a:normAutofit/>
          </a:bodyPr>
          <a:lstStyle/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 of Success</a:t>
            </a:r>
          </a:p>
          <a:p>
            <a:endParaRPr lang="en-AU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4DE0B6F-4FD5-5A48-880E-62E32B8A7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47" y="2105525"/>
            <a:ext cx="4450386" cy="39722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B55EFD-4C2A-2D49-8BEB-6B0B6B0131A2}"/>
              </a:ext>
            </a:extLst>
          </p:cNvPr>
          <p:cNvSpPr txBox="1">
            <a:spLocks/>
          </p:cNvSpPr>
          <p:nvPr/>
        </p:nvSpPr>
        <p:spPr>
          <a:xfrm>
            <a:off x="6182933" y="2105525"/>
            <a:ext cx="4093594" cy="48437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ratings come from a wide range of features </a:t>
            </a:r>
          </a:p>
          <a:p>
            <a:pPr lvl="1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Trending up with a harp increase in 2022 </a:t>
            </a:r>
          </a:p>
          <a:p>
            <a:pPr marL="450000" lvl="1" indent="0">
              <a:buNone/>
            </a:pPr>
            <a:endParaRPr lang="en-AU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4723EB04-3162-AB48-848E-3A124887A881}"/>
              </a:ext>
            </a:extLst>
          </p:cNvPr>
          <p:cNvSpPr/>
          <p:nvPr/>
        </p:nvSpPr>
        <p:spPr>
          <a:xfrm rot="351851" flipH="1">
            <a:off x="5003952" y="2939796"/>
            <a:ext cx="135276" cy="978408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37" y="1732448"/>
            <a:ext cx="9419573" cy="4843715"/>
          </a:xfrm>
        </p:spPr>
        <p:txBody>
          <a:bodyPr>
            <a:normAutofit/>
          </a:bodyPr>
          <a:lstStyle/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B2B Product</a:t>
            </a:r>
          </a:p>
          <a:p>
            <a:pPr lvl="1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 Companies &amp; Independent Production Companies </a:t>
            </a:r>
          </a:p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Predicting Model – The solution</a:t>
            </a:r>
          </a:p>
          <a:p>
            <a:pPr lvl="1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that predicts rating of a movie based on a range of features</a:t>
            </a:r>
          </a:p>
          <a:p>
            <a:pPr lvl="1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 in three parts:</a:t>
            </a:r>
          </a:p>
          <a:p>
            <a:pPr lvl="2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ETL</a:t>
            </a:r>
          </a:p>
          <a:p>
            <a:pPr lvl="2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Build </a:t>
            </a:r>
          </a:p>
          <a:p>
            <a:pPr lvl="2"/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Deployment </a:t>
            </a:r>
          </a:p>
          <a:p>
            <a:endParaRPr lang="en-AU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7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AFA8-2092-C4A4-7A26-6DFC6D1B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337" y="1732449"/>
            <a:ext cx="9407047" cy="4756033"/>
          </a:xfrm>
        </p:spPr>
        <p:txBody>
          <a:bodyPr/>
          <a:lstStyle/>
          <a:p>
            <a:pPr marL="36900" indent="0">
              <a:buNone/>
            </a:pPr>
            <a:endParaRPr lang="en-AU"/>
          </a:p>
          <a:p>
            <a:endParaRPr lang="en-AU"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377F4CE6-C1E0-AD88-E420-40DCB9C6A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5337" y="2367418"/>
            <a:ext cx="1215026" cy="121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C2424-F51E-92E3-611D-AE99B547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947" y="5108473"/>
            <a:ext cx="371306" cy="4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BBBEE-182A-8D7C-0FFA-E5DCFB725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748" y="5047585"/>
            <a:ext cx="898228" cy="509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F6135-D4B1-54F8-EF07-183603F5D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078" y="5702685"/>
            <a:ext cx="1061582" cy="430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A7F0A-C61F-E5D7-8A6E-DFA11B205E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77" r="11217"/>
          <a:stretch/>
        </p:blipFill>
        <p:spPr>
          <a:xfrm>
            <a:off x="7304170" y="4437739"/>
            <a:ext cx="592898" cy="430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642A39-F0F8-BBAD-53E8-2DFD9A7DE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618" y="4520305"/>
            <a:ext cx="448916" cy="44891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CDCE92-1583-542A-D1A1-EDF3BD29998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580363" y="2974931"/>
            <a:ext cx="6764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634FB0-9FB8-E632-7736-F7CA5A3D4C31}"/>
              </a:ext>
            </a:extLst>
          </p:cNvPr>
          <p:cNvCxnSpPr>
            <a:cxnSpLocks/>
          </p:cNvCxnSpPr>
          <p:nvPr/>
        </p:nvCxnSpPr>
        <p:spPr>
          <a:xfrm flipV="1">
            <a:off x="3629399" y="2608576"/>
            <a:ext cx="451726" cy="347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9A41FF-256D-5E72-4ED4-1C196032D165}"/>
              </a:ext>
            </a:extLst>
          </p:cNvPr>
          <p:cNvCxnSpPr>
            <a:cxnSpLocks/>
          </p:cNvCxnSpPr>
          <p:nvPr/>
        </p:nvCxnSpPr>
        <p:spPr>
          <a:xfrm>
            <a:off x="3629399" y="2965536"/>
            <a:ext cx="451726" cy="420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83047C-C2C4-9435-6DC0-28F6EF7F8ADE}"/>
              </a:ext>
            </a:extLst>
          </p:cNvPr>
          <p:cNvCxnSpPr>
            <a:cxnSpLocks/>
          </p:cNvCxnSpPr>
          <p:nvPr/>
        </p:nvCxnSpPr>
        <p:spPr>
          <a:xfrm>
            <a:off x="3641925" y="2956142"/>
            <a:ext cx="439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FB8914A-80B3-DDA5-BF78-306BE53D6881}"/>
              </a:ext>
            </a:extLst>
          </p:cNvPr>
          <p:cNvSpPr/>
          <p:nvPr/>
        </p:nvSpPr>
        <p:spPr>
          <a:xfrm>
            <a:off x="5574081" y="2367418"/>
            <a:ext cx="237995" cy="131523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133BE6-85CD-D30F-DAD3-9B4C3C3AA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0463" y="4514262"/>
            <a:ext cx="432000" cy="432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44FE45-4950-569F-83BE-88ACCE868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0167" y="4517749"/>
            <a:ext cx="432000" cy="432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0286D9-9100-CB1C-E14E-7FA710D4E041}"/>
              </a:ext>
            </a:extLst>
          </p:cNvPr>
          <p:cNvSpPr txBox="1"/>
          <p:nvPr/>
        </p:nvSpPr>
        <p:spPr>
          <a:xfrm>
            <a:off x="2504027" y="3693892"/>
            <a:ext cx="8290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Query </a:t>
            </a:r>
          </a:p>
          <a:p>
            <a:pPr algn="ctr"/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01579B-6087-F64C-32E0-0F69CD88AAA8}"/>
              </a:ext>
            </a:extLst>
          </p:cNvPr>
          <p:cNvCxnSpPr>
            <a:cxnSpLocks/>
          </p:cNvCxnSpPr>
          <p:nvPr/>
        </p:nvCxnSpPr>
        <p:spPr>
          <a:xfrm flipH="1">
            <a:off x="2918564" y="3127331"/>
            <a:ext cx="1" cy="546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FA69354-1F3E-EA4D-7A4D-EC8A8415FE32}"/>
              </a:ext>
            </a:extLst>
          </p:cNvPr>
          <p:cNvSpPr txBox="1"/>
          <p:nvPr/>
        </p:nvSpPr>
        <p:spPr>
          <a:xfrm>
            <a:off x="4294570" y="2291074"/>
            <a:ext cx="736099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CSV</a:t>
            </a:r>
          </a:p>
          <a:p>
            <a:pPr algn="ctr">
              <a:lnSpc>
                <a:spcPct val="150000"/>
              </a:lnSpc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TSV</a:t>
            </a:r>
          </a:p>
          <a:p>
            <a:pPr algn="ctr">
              <a:lnSpc>
                <a:spcPct val="150000"/>
              </a:lnSpc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899366-3133-9A6E-78A1-062BB2292E1A}"/>
              </a:ext>
            </a:extLst>
          </p:cNvPr>
          <p:cNvSpPr txBox="1"/>
          <p:nvPr/>
        </p:nvSpPr>
        <p:spPr>
          <a:xfrm>
            <a:off x="5805424" y="2580681"/>
            <a:ext cx="1011815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>
              <a:lnSpc>
                <a:spcPct val="150000"/>
              </a:lnSpc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FRAMES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12447F-0887-5E13-A5AC-54ECEB436AAA}"/>
              </a:ext>
            </a:extLst>
          </p:cNvPr>
          <p:cNvCxnSpPr>
            <a:cxnSpLocks/>
          </p:cNvCxnSpPr>
          <p:nvPr/>
        </p:nvCxnSpPr>
        <p:spPr>
          <a:xfrm>
            <a:off x="8340517" y="3471035"/>
            <a:ext cx="348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FA4A24-ECA3-76A0-6364-1F9521769AC1}"/>
              </a:ext>
            </a:extLst>
          </p:cNvPr>
          <p:cNvCxnSpPr>
            <a:cxnSpLocks/>
          </p:cNvCxnSpPr>
          <p:nvPr/>
        </p:nvCxnSpPr>
        <p:spPr>
          <a:xfrm flipV="1">
            <a:off x="6752213" y="2645564"/>
            <a:ext cx="451726" cy="347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F1CA17-5D4C-D237-1153-758FFDC4EB10}"/>
              </a:ext>
            </a:extLst>
          </p:cNvPr>
          <p:cNvCxnSpPr>
            <a:cxnSpLocks/>
          </p:cNvCxnSpPr>
          <p:nvPr/>
        </p:nvCxnSpPr>
        <p:spPr>
          <a:xfrm>
            <a:off x="6752213" y="3002524"/>
            <a:ext cx="451726" cy="420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2AD24DE-B4CC-0AFA-8CBD-1B4EF82B842E}"/>
              </a:ext>
            </a:extLst>
          </p:cNvPr>
          <p:cNvSpPr txBox="1"/>
          <p:nvPr/>
        </p:nvSpPr>
        <p:spPr>
          <a:xfrm>
            <a:off x="7161333" y="2372931"/>
            <a:ext cx="1149674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</a:p>
          <a:p>
            <a:pPr algn="ctr">
              <a:lnSpc>
                <a:spcPct val="150000"/>
              </a:lnSpc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TABLEAU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5FE3FE-1CD0-6B12-050C-91CBD63F2982}"/>
              </a:ext>
            </a:extLst>
          </p:cNvPr>
          <p:cNvCxnSpPr>
            <a:cxnSpLocks/>
          </p:cNvCxnSpPr>
          <p:nvPr/>
        </p:nvCxnSpPr>
        <p:spPr>
          <a:xfrm flipV="1">
            <a:off x="8062812" y="2310524"/>
            <a:ext cx="451726" cy="347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C64E78-9F9D-21C3-58C2-0EDD28D1AD5E}"/>
              </a:ext>
            </a:extLst>
          </p:cNvPr>
          <p:cNvSpPr txBox="1"/>
          <p:nvPr/>
        </p:nvSpPr>
        <p:spPr>
          <a:xfrm>
            <a:off x="8655101" y="3207776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Exploration and </a:t>
            </a:r>
          </a:p>
          <a:p>
            <a:pPr algn="ctr"/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Visualisation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869CA5-1BF8-F8DA-3D10-E3D4A74BCDE1}"/>
              </a:ext>
            </a:extLst>
          </p:cNvPr>
          <p:cNvCxnSpPr>
            <a:cxnSpLocks/>
          </p:cNvCxnSpPr>
          <p:nvPr/>
        </p:nvCxnSpPr>
        <p:spPr>
          <a:xfrm>
            <a:off x="8091407" y="2660177"/>
            <a:ext cx="439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C839C02-6E69-C1A1-8463-B555BF2BF590}"/>
              </a:ext>
            </a:extLst>
          </p:cNvPr>
          <p:cNvSpPr txBox="1"/>
          <p:nvPr/>
        </p:nvSpPr>
        <p:spPr>
          <a:xfrm>
            <a:off x="8756478" y="190507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Predicting</a:t>
            </a:r>
          </a:p>
          <a:p>
            <a:pPr algn="ctr"/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48BA2C-4D06-B10C-D261-3A8B70D428F1}"/>
              </a:ext>
            </a:extLst>
          </p:cNvPr>
          <p:cNvSpPr txBox="1"/>
          <p:nvPr/>
        </p:nvSpPr>
        <p:spPr>
          <a:xfrm>
            <a:off x="8756478" y="251200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>
                <a:latin typeface="Courier New" panose="02070309020205020404" pitchFamily="49" charset="0"/>
                <a:cs typeface="Courier New" panose="02070309020205020404" pitchFamily="49" charset="0"/>
              </a:rPr>
              <a:t>Deployment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D7AB704-BB24-D5BC-6A4C-ADFD909282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4170" y="1829355"/>
            <a:ext cx="432000" cy="43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9344594-F523-F80B-CBBB-92659DC75C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4170" y="1293114"/>
            <a:ext cx="432000" cy="43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39DAB4E-470A-9E18-E550-82B8E0BECF4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410" t="14633" r="30341" b="14028"/>
          <a:stretch/>
        </p:blipFill>
        <p:spPr>
          <a:xfrm>
            <a:off x="7835153" y="1800112"/>
            <a:ext cx="596856" cy="49048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5ADB9DF-56C4-7050-5078-EA6F9AE900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2516" y="1300449"/>
            <a:ext cx="468001" cy="432000"/>
          </a:xfrm>
          <a:prstGeom prst="rect">
            <a:avLst/>
          </a:prstGeom>
        </p:spPr>
      </p:pic>
      <p:pic>
        <p:nvPicPr>
          <p:cNvPr id="1026" name="Picture 2" descr="Guide to Random Forest Classification and Regression Algorithms">
            <a:extLst>
              <a:ext uri="{FF2B5EF4-FFF2-40B4-BE49-F238E27FC236}">
                <a16:creationId xmlns:a16="http://schemas.microsoft.com/office/drawing/2014/main" id="{00DD598F-19A5-1DD2-1BB9-5616B6E85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920" y="1300449"/>
            <a:ext cx="720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eb Scraping using Beautiful Soup and Selenium for dynamic page | by Rahul  Nayak | YML Innovation Lab | Medium">
            <a:extLst>
              <a:ext uri="{FF2B5EF4-FFF2-40B4-BE49-F238E27FC236}">
                <a16:creationId xmlns:a16="http://schemas.microsoft.com/office/drawing/2014/main" id="{AC8117F5-00F6-D34A-2094-48CB25A9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270" y="5619053"/>
            <a:ext cx="1163613" cy="65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5EB5CD8-4756-7330-D75C-F03E0A49EB2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9969" t="27870" r="18362" b="28897"/>
          <a:stretch/>
        </p:blipFill>
        <p:spPr>
          <a:xfrm>
            <a:off x="4081125" y="5078118"/>
            <a:ext cx="1276557" cy="4483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F5196B3-8229-9D49-A094-5728619D32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83323" y="1283458"/>
            <a:ext cx="1235801" cy="2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4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35E116-9D5C-4FA8-95DC-CAD1446D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2"/>
          <a:stretch/>
        </p:blipFill>
        <p:spPr>
          <a:xfrm>
            <a:off x="1476388" y="1927595"/>
            <a:ext cx="2754506" cy="456198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0BF7E13-37FE-47DD-9533-8667746969E2}"/>
              </a:ext>
            </a:extLst>
          </p:cNvPr>
          <p:cNvSpPr/>
          <p:nvPr/>
        </p:nvSpPr>
        <p:spPr>
          <a:xfrm>
            <a:off x="4218687" y="3720804"/>
            <a:ext cx="528918" cy="47513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19FAE-187D-4A0D-968C-2156FA6FD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856" y="2402073"/>
            <a:ext cx="3375953" cy="344453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0EEB75-E464-473B-BE1A-3DB69D2E1369}"/>
              </a:ext>
            </a:extLst>
          </p:cNvPr>
          <p:cNvSpPr/>
          <p:nvPr/>
        </p:nvSpPr>
        <p:spPr>
          <a:xfrm>
            <a:off x="6803919" y="3633769"/>
            <a:ext cx="528918" cy="47513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628E0-9EB0-1BF9-257A-64A59B23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EXTRACTION </a:t>
            </a:r>
            <a:b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VIA WEB SCRAPING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8041F214-F4BE-CAD4-61A2-912AE23F5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9969" t="27870" r="18362" b="28897"/>
          <a:stretch/>
        </p:blipFill>
        <p:spPr>
          <a:xfrm>
            <a:off x="4821586" y="3534083"/>
            <a:ext cx="1920559" cy="674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121D5-A79D-BB21-0CCA-F592A74AB6AC}"/>
              </a:ext>
            </a:extLst>
          </p:cNvPr>
          <p:cNvSpPr txBox="1"/>
          <p:nvPr/>
        </p:nvSpPr>
        <p:spPr>
          <a:xfrm>
            <a:off x="7961108" y="200306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1573 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52B5C-542B-11FF-CDD5-11BD20ACB709}"/>
              </a:ext>
            </a:extLst>
          </p:cNvPr>
          <p:cNvSpPr txBox="1"/>
          <p:nvPr/>
        </p:nvSpPr>
        <p:spPr>
          <a:xfrm>
            <a:off x="4230894" y="5996030"/>
            <a:ext cx="325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0" i="0" u="none" strike="noStrike">
                <a:solidFill>
                  <a:srgbClr val="FFFF66"/>
                </a:solidFill>
                <a:effectLst/>
                <a:latin typeface="Slack-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https://www.imdb.com/list/ls022928836/</a:t>
            </a:r>
            <a:endParaRPr lang="en-AU" sz="1400" b="0" i="0" u="none" strike="noStrike">
              <a:solidFill>
                <a:srgbClr val="FFFF66"/>
              </a:solidFill>
              <a:effectLst/>
              <a:latin typeface="Slack-Lato"/>
            </a:endParaRPr>
          </a:p>
          <a:p>
            <a:r>
              <a:rPr lang="en-AU" sz="1400" b="0" i="0" u="none" strike="noStrike">
                <a:solidFill>
                  <a:srgbClr val="FFFF66"/>
                </a:solidFill>
                <a:effectLst/>
                <a:latin typeface="Slack-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https://www.imdb.com/list/ls022928819</a:t>
            </a:r>
            <a:endParaRPr lang="en-AU" sz="1400" b="1">
              <a:solidFill>
                <a:srgbClr val="FFFF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5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EA9E-6413-404E-B6A6-F6744C5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EXTRACTION </a:t>
            </a:r>
            <a:b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b="1">
                <a:solidFill>
                  <a:srgbClr val="FFFF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VIA API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CBFB413-A1A7-D95F-8CE4-C2559DB37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07" y="2004448"/>
            <a:ext cx="3697075" cy="405923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8DAC4C-1447-E382-5C7B-83F2EDA6D998}"/>
              </a:ext>
            </a:extLst>
          </p:cNvPr>
          <p:cNvSpPr txBox="1"/>
          <p:nvPr/>
        </p:nvSpPr>
        <p:spPr>
          <a:xfrm>
            <a:off x="5492198" y="4034066"/>
            <a:ext cx="53037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Sources</a:t>
            </a:r>
          </a:p>
          <a:p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Three main data sources were used: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OMDB API - 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https://www.omdbapi.com/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DB API - 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https://www.themoviedb.org/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IMDb API - 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https://www.imdb.com/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 scraping actor and actress details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2E63B-923A-D5C4-3996-4AF312695732}"/>
              </a:ext>
            </a:extLst>
          </p:cNvPr>
          <p:cNvSpPr txBox="1"/>
          <p:nvPr/>
        </p:nvSpPr>
        <p:spPr>
          <a:xfrm>
            <a:off x="5492198" y="1877433"/>
            <a:ext cx="53037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points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not available at one source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the movie level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XX csv’s, xx notebook over 3 day</a:t>
            </a: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>
                <a:solidFill>
                  <a:srgbClr val="FFFF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&gt;870,000 Movies  1990 - 2022</a:t>
            </a:r>
          </a:p>
        </p:txBody>
      </p:sp>
    </p:spTree>
    <p:extLst>
      <p:ext uri="{BB962C8B-B14F-4D97-AF65-F5344CB8AC3E}">
        <p14:creationId xmlns:p14="http://schemas.microsoft.com/office/powerpoint/2010/main" val="35906377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3706</TotalTime>
  <Words>1400</Words>
  <Application>Microsoft Macintosh PowerPoint</Application>
  <PresentationFormat>Widescreen</PresentationFormat>
  <Paragraphs>259</Paragraphs>
  <Slides>19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Calisto MT</vt:lpstr>
      <vt:lpstr>Courier New</vt:lpstr>
      <vt:lpstr>Slack-Lato</vt:lpstr>
      <vt:lpstr>Wingdings</vt:lpstr>
      <vt:lpstr>Wingdings 2</vt:lpstr>
      <vt:lpstr>Slate</vt:lpstr>
      <vt:lpstr>PREDICTING THE RATING OF A MOVIE</vt:lpstr>
      <vt:lpstr>Script</vt:lpstr>
      <vt:lpstr>Team</vt:lpstr>
      <vt:lpstr>INTRODUCTION</vt:lpstr>
      <vt:lpstr>INTRODUCTION</vt:lpstr>
      <vt:lpstr>INTRODUCTION</vt:lpstr>
      <vt:lpstr>PROCESS</vt:lpstr>
      <vt:lpstr>DATA EXTRACTION  VIA WEB SCRAPING</vt:lpstr>
      <vt:lpstr>DATA EXTRACTION  VIA API</vt:lpstr>
      <vt:lpstr>DATA TRANSFORMATION &amp; LOADING</vt:lpstr>
      <vt:lpstr>Using insights to design model </vt:lpstr>
      <vt:lpstr>Validation of model inputs </vt:lpstr>
      <vt:lpstr>MODEL BUILD</vt:lpstr>
      <vt:lpstr>MODEL BUILD</vt:lpstr>
      <vt:lpstr>NEXT GEN DATA TRANSFORMATION</vt:lpstr>
      <vt:lpstr>PREDICTION MODEL</vt:lpstr>
      <vt:lpstr>MOVIE PREDICTION MODEL DEMO</vt:lpstr>
      <vt:lpstr>SUMMARY</vt:lpstr>
      <vt:lpstr>PowerPoint Presentation</vt:lpstr>
    </vt:vector>
  </TitlesOfParts>
  <Company>The University of Melbourne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MOVIES</dc:title>
  <dc:creator>Claudia Melogno de Sandoval</dc:creator>
  <cp:lastModifiedBy>Julia Cooper</cp:lastModifiedBy>
  <cp:revision>2</cp:revision>
  <dcterms:created xsi:type="dcterms:W3CDTF">2022-10-13T04:27:09Z</dcterms:created>
  <dcterms:modified xsi:type="dcterms:W3CDTF">2022-10-17T05:45:08Z</dcterms:modified>
</cp:coreProperties>
</file>